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4.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5.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12" r:id="rId5"/>
    <p:sldMasterId id="2147484827" r:id="rId6"/>
    <p:sldMasterId id="2147484864" r:id="rId7"/>
    <p:sldMasterId id="2147484915" r:id="rId8"/>
    <p:sldMasterId id="2147484966" r:id="rId9"/>
  </p:sldMasterIdLst>
  <p:notesMasterIdLst>
    <p:notesMasterId r:id="rId24"/>
  </p:notesMasterIdLst>
  <p:handoutMasterIdLst>
    <p:handoutMasterId r:id="rId25"/>
  </p:handoutMasterIdLst>
  <p:sldIdLst>
    <p:sldId id="2147482787" r:id="rId10"/>
    <p:sldId id="2147482788" r:id="rId11"/>
    <p:sldId id="2147479567" r:id="rId12"/>
    <p:sldId id="2147482785" r:id="rId13"/>
    <p:sldId id="261" r:id="rId14"/>
    <p:sldId id="262" r:id="rId15"/>
    <p:sldId id="2147482783" r:id="rId16"/>
    <p:sldId id="2147479561" r:id="rId17"/>
    <p:sldId id="2147482779" r:id="rId18"/>
    <p:sldId id="2147479565" r:id="rId19"/>
    <p:sldId id="2147482782" r:id="rId20"/>
    <p:sldId id="2147482786" r:id="rId21"/>
    <p:sldId id="2147479559" r:id="rId22"/>
    <p:sldId id="2147479531" r:id="rId2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lide" id="{98E8DB30-5BFA-8440-BCB5-4873FCE34655}">
          <p14:sldIdLst>
            <p14:sldId id="2147482787"/>
          </p14:sldIdLst>
        </p14:section>
        <p14:section name="Versioning Hint (hidden)" id="{D8BC006E-F4A5-44C2-9232-22546770FAEF}">
          <p14:sldIdLst>
            <p14:sldId id="2147482788"/>
          </p14:sldIdLst>
        </p14:section>
        <p14:section name="Challenges" id="{3998B904-51AE-4411-B9F0-7C805E407FF2}">
          <p14:sldIdLst>
            <p14:sldId id="2147479567"/>
          </p14:sldIdLst>
        </p14:section>
        <p14:section name="Intro" id="{6125D9D6-2716-4748-9728-6BD25EE1BF0D}">
          <p14:sldIdLst>
            <p14:sldId id="2147482785"/>
            <p14:sldId id="261"/>
            <p14:sldId id="262"/>
            <p14:sldId id="2147482783"/>
            <p14:sldId id="2147479561"/>
          </p14:sldIdLst>
        </p14:section>
        <p14:section name="Smart Load Balancing" id="{981D6828-F9C3-43A1-BA6B-503F6B298CD1}">
          <p14:sldIdLst>
            <p14:sldId id="2147482779"/>
            <p14:sldId id="2147479565"/>
          </p14:sldIdLst>
        </p14:section>
        <p14:section name="Consumed Tokens Tracking" id="{A5E3BAB5-BBF8-4F52-9986-076C5FD934A4}">
          <p14:sldIdLst>
            <p14:sldId id="2147482782"/>
          </p14:sldIdLst>
        </p14:section>
        <p14:section name="Development/Debugging Tool" id="{3B4AADA7-01B4-452F-8E8C-6F78A791C3C8}">
          <p14:sldIdLst>
            <p14:sldId id="2147482786"/>
          </p14:sldIdLst>
        </p14:section>
        <p14:section name="FAQ" id="{B4FBD5B7-2EF3-4F82-9FF6-EC8F3109D4B0}">
          <p14:sldIdLst>
            <p14:sldId id="2147479559"/>
          </p14:sldIdLst>
        </p14:section>
        <p14:section name="Closing" id="{DC6383D9-5087-4BB6-9246-D622FC83E6DA}">
          <p14:sldIdLst>
            <p14:sldId id="21474795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FD0D05-1B6C-B9DD-05F5-5BAF8705D900}" name="Ron Sasaki" initials="RS" userId="S::rsasaki@microsoft.com::d50e61ca-c12c-4489-bcc9-f00936fa5f6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7"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A446F"/>
    <a:srgbClr val="B1B3B3"/>
    <a:srgbClr val="091F2E"/>
    <a:srgbClr val="225B62"/>
    <a:srgbClr val="5C4738"/>
    <a:srgbClr val="454142"/>
    <a:srgbClr val="BF9474"/>
    <a:srgbClr val="D9D9D6"/>
    <a:srgbClr val="E1D3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B1BDDE-D82A-45D6-B305-C65A9D12D933}" v="305" dt="2023-12-07T18:00:28.9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36" y="6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handoutMaster" Target="handoutMasters/handout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o Klimmer" userId="S::tklimmer@microsoft.com::af015218-587a-437d-921a-de4e64daf7ee" providerId="AD" clId="Web-{06241565-7D0D-5D7B-FD41-FD5ECB6BC2D3}"/>
    <pc:docChg chg="modSld">
      <pc:chgData name="Timo Klimmer" userId="S::tklimmer@microsoft.com::af015218-587a-437d-921a-de4e64daf7ee" providerId="AD" clId="Web-{06241565-7D0D-5D7B-FD41-FD5ECB6BC2D3}" dt="2023-08-18T16:15:59.566" v="16" actId="20577"/>
      <pc:docMkLst>
        <pc:docMk/>
      </pc:docMkLst>
      <pc:sldChg chg="modSp">
        <pc:chgData name="Timo Klimmer" userId="S::tklimmer@microsoft.com::af015218-587a-437d-921a-de4e64daf7ee" providerId="AD" clId="Web-{06241565-7D0D-5D7B-FD41-FD5ECB6BC2D3}" dt="2023-08-18T16:15:59.566" v="16" actId="20577"/>
        <pc:sldMkLst>
          <pc:docMk/>
          <pc:sldMk cId="1263631252" sldId="2147479557"/>
        </pc:sldMkLst>
        <pc:spChg chg="mod">
          <ac:chgData name="Timo Klimmer" userId="S::tklimmer@microsoft.com::af015218-587a-437d-921a-de4e64daf7ee" providerId="AD" clId="Web-{06241565-7D0D-5D7B-FD41-FD5ECB6BC2D3}" dt="2023-08-18T16:15:59.566" v="16" actId="20577"/>
          <ac:spMkLst>
            <pc:docMk/>
            <pc:sldMk cId="1263631252" sldId="2147479557"/>
            <ac:spMk id="3" creationId="{EA95AE80-240C-CFDB-DEB7-9214A8538DD6}"/>
          </ac:spMkLst>
        </pc:spChg>
      </pc:sldChg>
    </pc:docChg>
  </pc:docChgLst>
  <pc:docChgLst>
    <pc:chgData name="Timo Klimmer" userId="af015218-587a-437d-921a-de4e64daf7ee" providerId="ADAL" clId="{70B1BDDE-D82A-45D6-B305-C65A9D12D933}"/>
    <pc:docChg chg="undo redo custSel addSld delSld modSld sldOrd addSection delSection modSection">
      <pc:chgData name="Timo Klimmer" userId="af015218-587a-437d-921a-de4e64daf7ee" providerId="ADAL" clId="{70B1BDDE-D82A-45D6-B305-C65A9D12D933}" dt="2023-12-07T18:08:58.500" v="10264" actId="17846"/>
      <pc:docMkLst>
        <pc:docMk/>
      </pc:docMkLst>
      <pc:sldChg chg="addSp delSp modSp del mod ord">
        <pc:chgData name="Timo Klimmer" userId="af015218-587a-437d-921a-de4e64daf7ee" providerId="ADAL" clId="{70B1BDDE-D82A-45D6-B305-C65A9D12D933}" dt="2023-12-07T16:51:08.995" v="9373" actId="47"/>
        <pc:sldMkLst>
          <pc:docMk/>
          <pc:sldMk cId="2668738658" sldId="257"/>
        </pc:sldMkLst>
        <pc:spChg chg="add mod">
          <ac:chgData name="Timo Klimmer" userId="af015218-587a-437d-921a-de4e64daf7ee" providerId="ADAL" clId="{70B1BDDE-D82A-45D6-B305-C65A9D12D933}" dt="2023-08-18T12:33:36.760" v="363" actId="20577"/>
          <ac:spMkLst>
            <pc:docMk/>
            <pc:sldMk cId="2668738658" sldId="257"/>
            <ac:spMk id="2" creationId="{1B35B9BD-B240-B88E-F92F-F644DB3EFF27}"/>
          </ac:spMkLst>
        </pc:spChg>
        <pc:picChg chg="add del mod">
          <ac:chgData name="Timo Klimmer" userId="af015218-587a-437d-921a-de4e64daf7ee" providerId="ADAL" clId="{70B1BDDE-D82A-45D6-B305-C65A9D12D933}" dt="2023-08-18T12:33:56.283" v="364" actId="478"/>
          <ac:picMkLst>
            <pc:docMk/>
            <pc:sldMk cId="2668738658" sldId="257"/>
            <ac:picMk id="3" creationId="{25719217-16F1-FC3F-2B3B-9DB8C792737A}"/>
          </ac:picMkLst>
        </pc:picChg>
        <pc:picChg chg="add mod">
          <ac:chgData name="Timo Klimmer" userId="af015218-587a-437d-921a-de4e64daf7ee" providerId="ADAL" clId="{70B1BDDE-D82A-45D6-B305-C65A9D12D933}" dt="2023-10-10T10:50:46.813" v="4758" actId="22711"/>
          <ac:picMkLst>
            <pc:docMk/>
            <pc:sldMk cId="2668738658" sldId="257"/>
            <ac:picMk id="4" creationId="{70167F4B-E2C5-80A0-F800-DEFC5A695AB8}"/>
          </ac:picMkLst>
        </pc:picChg>
        <pc:picChg chg="del mod">
          <ac:chgData name="Timo Klimmer" userId="af015218-587a-437d-921a-de4e64daf7ee" providerId="ADAL" clId="{70B1BDDE-D82A-45D6-B305-C65A9D12D933}" dt="2023-08-18T12:25:51.845" v="246" actId="478"/>
          <ac:picMkLst>
            <pc:docMk/>
            <pc:sldMk cId="2668738658" sldId="257"/>
            <ac:picMk id="5" creationId="{7C493274-A8AC-4B48-7E7B-12621577BFCE}"/>
          </ac:picMkLst>
        </pc:picChg>
        <pc:picChg chg="add del mod">
          <ac:chgData name="Timo Klimmer" userId="af015218-587a-437d-921a-de4e64daf7ee" providerId="ADAL" clId="{70B1BDDE-D82A-45D6-B305-C65A9D12D933}" dt="2023-08-18T12:34:21.212" v="369" actId="478"/>
          <ac:picMkLst>
            <pc:docMk/>
            <pc:sldMk cId="2668738658" sldId="257"/>
            <ac:picMk id="6" creationId="{633998D1-EAE0-17A0-7006-651C34F37F0F}"/>
          </ac:picMkLst>
        </pc:picChg>
      </pc:sldChg>
      <pc:sldChg chg="addSp delSp modSp del mod ord">
        <pc:chgData name="Timo Klimmer" userId="af015218-587a-437d-921a-de4e64daf7ee" providerId="ADAL" clId="{70B1BDDE-D82A-45D6-B305-C65A9D12D933}" dt="2023-12-07T16:53:08.380" v="9380" actId="47"/>
        <pc:sldMkLst>
          <pc:docMk/>
          <pc:sldMk cId="77875570" sldId="258"/>
        </pc:sldMkLst>
        <pc:spChg chg="add mod">
          <ac:chgData name="Timo Klimmer" userId="af015218-587a-437d-921a-de4e64daf7ee" providerId="ADAL" clId="{70B1BDDE-D82A-45D6-B305-C65A9D12D933}" dt="2023-08-18T12:25:01.089" v="241" actId="12788"/>
          <ac:spMkLst>
            <pc:docMk/>
            <pc:sldMk cId="77875570" sldId="258"/>
            <ac:spMk id="2" creationId="{EB36A22C-FC2F-3C4C-F3DB-EF8CD89938FA}"/>
          </ac:spMkLst>
        </pc:spChg>
        <pc:picChg chg="add del mod ord">
          <ac:chgData name="Timo Klimmer" userId="af015218-587a-437d-921a-de4e64daf7ee" providerId="ADAL" clId="{70B1BDDE-D82A-45D6-B305-C65A9D12D933}" dt="2023-08-18T12:24:48.385" v="234" actId="478"/>
          <ac:picMkLst>
            <pc:docMk/>
            <pc:sldMk cId="77875570" sldId="258"/>
            <ac:picMk id="3" creationId="{4CFF5CB5-E086-B81C-6067-38AF63F5CC6C}"/>
          </ac:picMkLst>
        </pc:picChg>
        <pc:picChg chg="mod">
          <ac:chgData name="Timo Klimmer" userId="af015218-587a-437d-921a-de4e64daf7ee" providerId="ADAL" clId="{70B1BDDE-D82A-45D6-B305-C65A9D12D933}" dt="2023-10-10T10:54:45.039" v="4759" actId="14826"/>
          <ac:picMkLst>
            <pc:docMk/>
            <pc:sldMk cId="77875570" sldId="258"/>
            <ac:picMk id="5" creationId="{2EBFF5BE-5C45-7605-4F2C-39ECF507912B}"/>
          </ac:picMkLst>
        </pc:picChg>
      </pc:sldChg>
      <pc:sldChg chg="addSp modSp del mod ord">
        <pc:chgData name="Timo Klimmer" userId="af015218-587a-437d-921a-de4e64daf7ee" providerId="ADAL" clId="{70B1BDDE-D82A-45D6-B305-C65A9D12D933}" dt="2023-12-07T16:53:07.042" v="9379" actId="47"/>
        <pc:sldMkLst>
          <pc:docMk/>
          <pc:sldMk cId="976095763" sldId="259"/>
        </pc:sldMkLst>
        <pc:spChg chg="add mod">
          <ac:chgData name="Timo Klimmer" userId="af015218-587a-437d-921a-de4e64daf7ee" providerId="ADAL" clId="{70B1BDDE-D82A-45D6-B305-C65A9D12D933}" dt="2023-09-25T15:38:00.602" v="4738" actId="12788"/>
          <ac:spMkLst>
            <pc:docMk/>
            <pc:sldMk cId="976095763" sldId="259"/>
            <ac:spMk id="2" creationId="{1ECC459E-5F9F-2FD8-6ABA-C8397D63FE77}"/>
          </ac:spMkLst>
        </pc:spChg>
        <pc:picChg chg="mod">
          <ac:chgData name="Timo Klimmer" userId="af015218-587a-437d-921a-de4e64daf7ee" providerId="ADAL" clId="{70B1BDDE-D82A-45D6-B305-C65A9D12D933}" dt="2023-09-25T15:38:00.602" v="4738" actId="12788"/>
          <ac:picMkLst>
            <pc:docMk/>
            <pc:sldMk cId="976095763" sldId="259"/>
            <ac:picMk id="5" creationId="{DA67255F-0D19-2DE4-297D-DB3A44A5ACFF}"/>
          </ac:picMkLst>
        </pc:picChg>
      </pc:sldChg>
      <pc:sldChg chg="addSp modSp del mod ord">
        <pc:chgData name="Timo Klimmer" userId="af015218-587a-437d-921a-de4e64daf7ee" providerId="ADAL" clId="{70B1BDDE-D82A-45D6-B305-C65A9D12D933}" dt="2023-12-07T16:51:07.527" v="9372" actId="47"/>
        <pc:sldMkLst>
          <pc:docMk/>
          <pc:sldMk cId="437847036" sldId="260"/>
        </pc:sldMkLst>
        <pc:spChg chg="add mod">
          <ac:chgData name="Timo Klimmer" userId="af015218-587a-437d-921a-de4e64daf7ee" providerId="ADAL" clId="{70B1BDDE-D82A-45D6-B305-C65A9D12D933}" dt="2023-08-18T12:24:09.380" v="227" actId="12788"/>
          <ac:spMkLst>
            <pc:docMk/>
            <pc:sldMk cId="437847036" sldId="260"/>
            <ac:spMk id="2" creationId="{9361D8DE-019D-AA5D-DCCC-F6D95E67C6BE}"/>
          </ac:spMkLst>
        </pc:spChg>
        <pc:picChg chg="mod">
          <ac:chgData name="Timo Klimmer" userId="af015218-587a-437d-921a-de4e64daf7ee" providerId="ADAL" clId="{70B1BDDE-D82A-45D6-B305-C65A9D12D933}" dt="2023-10-10T10:49:49.534" v="4750" actId="14826"/>
          <ac:picMkLst>
            <pc:docMk/>
            <pc:sldMk cId="437847036" sldId="260"/>
            <ac:picMk id="5" creationId="{C8A9F02E-10E6-A7EB-D887-8BE370C01427}"/>
          </ac:picMkLst>
        </pc:picChg>
      </pc:sldChg>
      <pc:sldChg chg="addSp delSp modSp del mod ord setBg">
        <pc:chgData name="Timo Klimmer" userId="af015218-587a-437d-921a-de4e64daf7ee" providerId="ADAL" clId="{70B1BDDE-D82A-45D6-B305-C65A9D12D933}" dt="2023-12-07T17:18:57.777" v="9668"/>
        <pc:sldMkLst>
          <pc:docMk/>
          <pc:sldMk cId="3914079930" sldId="261"/>
        </pc:sldMkLst>
        <pc:spChg chg="add del mod">
          <ac:chgData name="Timo Klimmer" userId="af015218-587a-437d-921a-de4e64daf7ee" providerId="ADAL" clId="{70B1BDDE-D82A-45D6-B305-C65A9D12D933}" dt="2023-08-18T12:28:26.355" v="266"/>
          <ac:spMkLst>
            <pc:docMk/>
            <pc:sldMk cId="3914079930" sldId="261"/>
            <ac:spMk id="2" creationId="{509906E9-A4C3-7E2A-EEBA-CF616D1262C9}"/>
          </ac:spMkLst>
        </pc:spChg>
        <pc:spChg chg="mod">
          <ac:chgData name="Timo Klimmer" userId="af015218-587a-437d-921a-de4e64daf7ee" providerId="ADAL" clId="{70B1BDDE-D82A-45D6-B305-C65A9D12D933}" dt="2023-08-18T12:33:04.442" v="347" actId="6549"/>
          <ac:spMkLst>
            <pc:docMk/>
            <pc:sldMk cId="3914079930" sldId="261"/>
            <ac:spMk id="6" creationId="{D0F0AB2C-0CA4-FC21-098B-765049C9E670}"/>
          </ac:spMkLst>
        </pc:spChg>
        <pc:spChg chg="mod">
          <ac:chgData name="Timo Klimmer" userId="af015218-587a-437d-921a-de4e64daf7ee" providerId="ADAL" clId="{70B1BDDE-D82A-45D6-B305-C65A9D12D933}" dt="2023-08-18T12:29:38.688" v="276" actId="2711"/>
          <ac:spMkLst>
            <pc:docMk/>
            <pc:sldMk cId="3914079930" sldId="261"/>
            <ac:spMk id="19" creationId="{098AE75C-F2B3-4486-8B2F-BC658E113650}"/>
          </ac:spMkLst>
        </pc:spChg>
        <pc:spChg chg="mod">
          <ac:chgData name="Timo Klimmer" userId="af015218-587a-437d-921a-de4e64daf7ee" providerId="ADAL" clId="{70B1BDDE-D82A-45D6-B305-C65A9D12D933}" dt="2023-08-18T12:28:23.013" v="265"/>
          <ac:spMkLst>
            <pc:docMk/>
            <pc:sldMk cId="3914079930" sldId="261"/>
            <ac:spMk id="20" creationId="{14781501-1A01-E556-3753-824DC5CF8754}"/>
          </ac:spMkLst>
        </pc:spChg>
        <pc:spChg chg="mod">
          <ac:chgData name="Timo Klimmer" userId="af015218-587a-437d-921a-de4e64daf7ee" providerId="ADAL" clId="{70B1BDDE-D82A-45D6-B305-C65A9D12D933}" dt="2023-08-18T12:28:23.013" v="265"/>
          <ac:spMkLst>
            <pc:docMk/>
            <pc:sldMk cId="3914079930" sldId="261"/>
            <ac:spMk id="21" creationId="{57B2DED2-725D-50FE-9E0B-912A21FA2C65}"/>
          </ac:spMkLst>
        </pc:spChg>
        <pc:spChg chg="mod">
          <ac:chgData name="Timo Klimmer" userId="af015218-587a-437d-921a-de4e64daf7ee" providerId="ADAL" clId="{70B1BDDE-D82A-45D6-B305-C65A9D12D933}" dt="2023-08-18T12:28:23.013" v="265"/>
          <ac:spMkLst>
            <pc:docMk/>
            <pc:sldMk cId="3914079930" sldId="261"/>
            <ac:spMk id="22" creationId="{42062455-3E5E-303E-BD46-37CAB305471B}"/>
          </ac:spMkLst>
        </pc:spChg>
        <pc:spChg chg="mod">
          <ac:chgData name="Timo Klimmer" userId="af015218-587a-437d-921a-de4e64daf7ee" providerId="ADAL" clId="{70B1BDDE-D82A-45D6-B305-C65A9D12D933}" dt="2023-08-18T12:29:38.688" v="276" actId="2711"/>
          <ac:spMkLst>
            <pc:docMk/>
            <pc:sldMk cId="3914079930" sldId="261"/>
            <ac:spMk id="120" creationId="{1CA62AB2-8C0E-A40A-2333-22FAEFDF62D2}"/>
          </ac:spMkLst>
        </pc:spChg>
        <pc:spChg chg="mod">
          <ac:chgData name="Timo Klimmer" userId="af015218-587a-437d-921a-de4e64daf7ee" providerId="ADAL" clId="{70B1BDDE-D82A-45D6-B305-C65A9D12D933}" dt="2023-08-18T12:30:39.972" v="310" actId="20577"/>
          <ac:spMkLst>
            <pc:docMk/>
            <pc:sldMk cId="3914079930" sldId="261"/>
            <ac:spMk id="121" creationId="{D2BBEEA7-7E9F-E046-3025-CC3638C1A8DB}"/>
          </ac:spMkLst>
        </pc:spChg>
        <pc:spChg chg="mod">
          <ac:chgData name="Timo Klimmer" userId="af015218-587a-437d-921a-de4e64daf7ee" providerId="ADAL" clId="{70B1BDDE-D82A-45D6-B305-C65A9D12D933}" dt="2023-08-18T12:29:38.688" v="276" actId="2711"/>
          <ac:spMkLst>
            <pc:docMk/>
            <pc:sldMk cId="3914079930" sldId="261"/>
            <ac:spMk id="122" creationId="{48941BDD-8407-491B-8583-1FEC099E6794}"/>
          </ac:spMkLst>
        </pc:spChg>
        <pc:spChg chg="mod">
          <ac:chgData name="Timo Klimmer" userId="af015218-587a-437d-921a-de4e64daf7ee" providerId="ADAL" clId="{70B1BDDE-D82A-45D6-B305-C65A9D12D933}" dt="2023-08-18T12:29:38.688" v="276" actId="2711"/>
          <ac:spMkLst>
            <pc:docMk/>
            <pc:sldMk cId="3914079930" sldId="261"/>
            <ac:spMk id="139" creationId="{6D18CA46-BF01-C3FB-A398-DA9D77859435}"/>
          </ac:spMkLst>
        </pc:spChg>
        <pc:grpChg chg="add del mod">
          <ac:chgData name="Timo Klimmer" userId="af015218-587a-437d-921a-de4e64daf7ee" providerId="ADAL" clId="{70B1BDDE-D82A-45D6-B305-C65A9D12D933}" dt="2023-08-18T12:28:26.355" v="266"/>
          <ac:grpSpMkLst>
            <pc:docMk/>
            <pc:sldMk cId="3914079930" sldId="261"/>
            <ac:grpSpMk id="12" creationId="{4D0EFCAC-5317-E971-FB54-744C571B4DDD}"/>
          </ac:grpSpMkLst>
        </pc:grpChg>
        <pc:picChg chg="mod">
          <ac:chgData name="Timo Klimmer" userId="af015218-587a-437d-921a-de4e64daf7ee" providerId="ADAL" clId="{70B1BDDE-D82A-45D6-B305-C65A9D12D933}" dt="2023-08-18T12:18:41.595" v="30" actId="1035"/>
          <ac:picMkLst>
            <pc:docMk/>
            <pc:sldMk cId="3914079930" sldId="261"/>
            <ac:picMk id="4" creationId="{04662C94-1450-6A9C-ECB7-4A270C9FDE96}"/>
          </ac:picMkLst>
        </pc:picChg>
        <pc:picChg chg="del">
          <ac:chgData name="Timo Klimmer" userId="af015218-587a-437d-921a-de4e64daf7ee" providerId="ADAL" clId="{70B1BDDE-D82A-45D6-B305-C65A9D12D933}" dt="2023-08-18T12:28:51.737" v="273" actId="478"/>
          <ac:picMkLst>
            <pc:docMk/>
            <pc:sldMk cId="3914079930" sldId="261"/>
            <ac:picMk id="9" creationId="{9E1190A5-BC1C-D6ED-66AC-F211CC4DEAEB}"/>
          </ac:picMkLst>
        </pc:picChg>
        <pc:picChg chg="add mod ord">
          <ac:chgData name="Timo Klimmer" userId="af015218-587a-437d-921a-de4e64daf7ee" providerId="ADAL" clId="{70B1BDDE-D82A-45D6-B305-C65A9D12D933}" dt="2023-08-18T12:30:18.870" v="280" actId="1076"/>
          <ac:picMkLst>
            <pc:docMk/>
            <pc:sldMk cId="3914079930" sldId="261"/>
            <ac:picMk id="24" creationId="{AF4A9E99-5695-1FA8-FADC-5AEFB57BA3B9}"/>
          </ac:picMkLst>
        </pc:picChg>
        <pc:picChg chg="mod">
          <ac:chgData name="Timo Klimmer" userId="af015218-587a-437d-921a-de4e64daf7ee" providerId="ADAL" clId="{70B1BDDE-D82A-45D6-B305-C65A9D12D933}" dt="2023-08-18T12:20:53.767" v="100"/>
          <ac:picMkLst>
            <pc:docMk/>
            <pc:sldMk cId="3914079930" sldId="261"/>
            <ac:picMk id="93" creationId="{11DB466D-549C-FC45-E857-F24F9276B72E}"/>
          </ac:picMkLst>
        </pc:picChg>
        <pc:cxnChg chg="mod">
          <ac:chgData name="Timo Klimmer" userId="af015218-587a-437d-921a-de4e64daf7ee" providerId="ADAL" clId="{70B1BDDE-D82A-45D6-B305-C65A9D12D933}" dt="2023-08-18T12:28:23.013" v="265"/>
          <ac:cxnSpMkLst>
            <pc:docMk/>
            <pc:sldMk cId="3914079930" sldId="261"/>
            <ac:cxnSpMk id="13" creationId="{EB538C7C-825C-4472-0B0A-CF964D98A32B}"/>
          </ac:cxnSpMkLst>
        </pc:cxnChg>
        <pc:cxnChg chg="mod">
          <ac:chgData name="Timo Klimmer" userId="af015218-587a-437d-921a-de4e64daf7ee" providerId="ADAL" clId="{70B1BDDE-D82A-45D6-B305-C65A9D12D933}" dt="2023-08-18T12:28:23.013" v="265"/>
          <ac:cxnSpMkLst>
            <pc:docMk/>
            <pc:sldMk cId="3914079930" sldId="261"/>
            <ac:cxnSpMk id="18" creationId="{95F53B99-643E-E8F6-D38B-FB824F7CFC2B}"/>
          </ac:cxnSpMkLst>
        </pc:cxnChg>
        <pc:cxnChg chg="mod">
          <ac:chgData name="Timo Klimmer" userId="af015218-587a-437d-921a-de4e64daf7ee" providerId="ADAL" clId="{70B1BDDE-D82A-45D6-B305-C65A9D12D933}" dt="2023-08-18T12:28:23.013" v="265"/>
          <ac:cxnSpMkLst>
            <pc:docMk/>
            <pc:sldMk cId="3914079930" sldId="261"/>
            <ac:cxnSpMk id="23" creationId="{B6FFD7BD-00C5-4532-2C49-91A68D9FA564}"/>
          </ac:cxnSpMkLst>
        </pc:cxnChg>
        <pc:cxnChg chg="mod">
          <ac:chgData name="Timo Klimmer" userId="af015218-587a-437d-921a-de4e64daf7ee" providerId="ADAL" clId="{70B1BDDE-D82A-45D6-B305-C65A9D12D933}" dt="2023-08-18T12:30:01.384" v="278" actId="14100"/>
          <ac:cxnSpMkLst>
            <pc:docMk/>
            <pc:sldMk cId="3914079930" sldId="261"/>
            <ac:cxnSpMk id="108" creationId="{67B15BB3-2F84-F9D4-ADC5-B9C2FFEC917F}"/>
          </ac:cxnSpMkLst>
        </pc:cxnChg>
        <pc:cxnChg chg="mod">
          <ac:chgData name="Timo Klimmer" userId="af015218-587a-437d-921a-de4e64daf7ee" providerId="ADAL" clId="{70B1BDDE-D82A-45D6-B305-C65A9D12D933}" dt="2023-08-18T12:29:57.544" v="277" actId="14100"/>
          <ac:cxnSpMkLst>
            <pc:docMk/>
            <pc:sldMk cId="3914079930" sldId="261"/>
            <ac:cxnSpMk id="113" creationId="{47EB9567-7020-19FC-E523-5F76B01A822A}"/>
          </ac:cxnSpMkLst>
        </pc:cxnChg>
      </pc:sldChg>
      <pc:sldChg chg="addSp delSp modSp del mod ord setBg">
        <pc:chgData name="Timo Klimmer" userId="af015218-587a-437d-921a-de4e64daf7ee" providerId="ADAL" clId="{70B1BDDE-D82A-45D6-B305-C65A9D12D933}" dt="2023-12-07T17:18:57.777" v="9668"/>
        <pc:sldMkLst>
          <pc:docMk/>
          <pc:sldMk cId="3639164416" sldId="262"/>
        </pc:sldMkLst>
        <pc:spChg chg="mod">
          <ac:chgData name="Timo Klimmer" userId="af015218-587a-437d-921a-de4e64daf7ee" providerId="ADAL" clId="{70B1BDDE-D82A-45D6-B305-C65A9D12D933}" dt="2023-11-08T14:17:54.708" v="5032" actId="20577"/>
          <ac:spMkLst>
            <pc:docMk/>
            <pc:sldMk cId="3639164416" sldId="262"/>
            <ac:spMk id="6" creationId="{D0F0AB2C-0CA4-FC21-098B-765049C9E670}"/>
          </ac:spMkLst>
        </pc:spChg>
        <pc:spChg chg="mod">
          <ac:chgData name="Timo Klimmer" userId="af015218-587a-437d-921a-de4e64daf7ee" providerId="ADAL" clId="{70B1BDDE-D82A-45D6-B305-C65A9D12D933}" dt="2023-08-18T12:32:21.203" v="325" actId="14100"/>
          <ac:spMkLst>
            <pc:docMk/>
            <pc:sldMk cId="3639164416" sldId="262"/>
            <ac:spMk id="11" creationId="{8EABE0BB-F054-F528-C600-04C9E23615AC}"/>
          </ac:spMkLst>
        </pc:spChg>
        <pc:spChg chg="mod">
          <ac:chgData name="Timo Klimmer" userId="af015218-587a-437d-921a-de4e64daf7ee" providerId="ADAL" clId="{70B1BDDE-D82A-45D6-B305-C65A9D12D933}" dt="2023-08-18T12:31:38.765" v="320" actId="2711"/>
          <ac:spMkLst>
            <pc:docMk/>
            <pc:sldMk cId="3639164416" sldId="262"/>
            <ac:spMk id="23" creationId="{1012F46F-DF04-0E4A-8B9F-C102E3BC18E5}"/>
          </ac:spMkLst>
        </pc:spChg>
        <pc:spChg chg="mod">
          <ac:chgData name="Timo Klimmer" userId="af015218-587a-437d-921a-de4e64daf7ee" providerId="ADAL" clId="{70B1BDDE-D82A-45D6-B305-C65A9D12D933}" dt="2023-08-18T12:32:12.467" v="324" actId="2711"/>
          <ac:spMkLst>
            <pc:docMk/>
            <pc:sldMk cId="3639164416" sldId="262"/>
            <ac:spMk id="24" creationId="{000FFFA5-0B3F-35BE-81EA-41832AF09117}"/>
          </ac:spMkLst>
        </pc:spChg>
        <pc:spChg chg="mod">
          <ac:chgData name="Timo Klimmer" userId="af015218-587a-437d-921a-de4e64daf7ee" providerId="ADAL" clId="{70B1BDDE-D82A-45D6-B305-C65A9D12D933}" dt="2023-12-07T16:54:40.209" v="9386" actId="14100"/>
          <ac:spMkLst>
            <pc:docMk/>
            <pc:sldMk cId="3639164416" sldId="262"/>
            <ac:spMk id="30" creationId="{F7829661-014D-3770-059E-B3B633034DB6}"/>
          </ac:spMkLst>
        </pc:spChg>
        <pc:spChg chg="mod">
          <ac:chgData name="Timo Klimmer" userId="af015218-587a-437d-921a-de4e64daf7ee" providerId="ADAL" clId="{70B1BDDE-D82A-45D6-B305-C65A9D12D933}" dt="2023-08-18T12:31:58.307" v="322" actId="2711"/>
          <ac:spMkLst>
            <pc:docMk/>
            <pc:sldMk cId="3639164416" sldId="262"/>
            <ac:spMk id="31" creationId="{A0CF102F-2DA5-4567-8893-12D3ADBD673E}"/>
          </ac:spMkLst>
        </pc:spChg>
        <pc:spChg chg="mod">
          <ac:chgData name="Timo Klimmer" userId="af015218-587a-437d-921a-de4e64daf7ee" providerId="ADAL" clId="{70B1BDDE-D82A-45D6-B305-C65A9D12D933}" dt="2023-12-07T16:54:36.369" v="9385" actId="14100"/>
          <ac:spMkLst>
            <pc:docMk/>
            <pc:sldMk cId="3639164416" sldId="262"/>
            <ac:spMk id="67" creationId="{BD1B96C6-F882-E091-899A-72732ABDA8BB}"/>
          </ac:spMkLst>
        </pc:spChg>
        <pc:spChg chg="mod">
          <ac:chgData name="Timo Klimmer" userId="af015218-587a-437d-921a-de4e64daf7ee" providerId="ADAL" clId="{70B1BDDE-D82A-45D6-B305-C65A9D12D933}" dt="2023-08-18T12:48:25.245" v="431" actId="14100"/>
          <ac:spMkLst>
            <pc:docMk/>
            <pc:sldMk cId="3639164416" sldId="262"/>
            <ac:spMk id="71" creationId="{90AB1181-68C1-FA8C-F5C2-69F7C1815160}"/>
          </ac:spMkLst>
        </pc:spChg>
        <pc:spChg chg="mod">
          <ac:chgData name="Timo Klimmer" userId="af015218-587a-437d-921a-de4e64daf7ee" providerId="ADAL" clId="{70B1BDDE-D82A-45D6-B305-C65A9D12D933}" dt="2023-08-18T12:32:24.435" v="326" actId="14100"/>
          <ac:spMkLst>
            <pc:docMk/>
            <pc:sldMk cId="3639164416" sldId="262"/>
            <ac:spMk id="119" creationId="{38DAB1F8-F100-8AC6-F817-CE9B1402A7FE}"/>
          </ac:spMkLst>
        </pc:spChg>
        <pc:grpChg chg="mod">
          <ac:chgData name="Timo Klimmer" userId="af015218-587a-437d-921a-de4e64daf7ee" providerId="ADAL" clId="{70B1BDDE-D82A-45D6-B305-C65A9D12D933}" dt="2023-08-18T12:32:05.492" v="323" actId="14100"/>
          <ac:grpSpMkLst>
            <pc:docMk/>
            <pc:sldMk cId="3639164416" sldId="262"/>
            <ac:grpSpMk id="117" creationId="{9BAB585D-BBFB-BA19-C31A-801D177494AC}"/>
          </ac:grpSpMkLst>
        </pc:grpChg>
        <pc:picChg chg="del">
          <ac:chgData name="Timo Klimmer" userId="af015218-587a-437d-921a-de4e64daf7ee" providerId="ADAL" clId="{70B1BDDE-D82A-45D6-B305-C65A9D12D933}" dt="2023-08-18T12:31:10.843" v="315" actId="478"/>
          <ac:picMkLst>
            <pc:docMk/>
            <pc:sldMk cId="3639164416" sldId="262"/>
            <ac:picMk id="13" creationId="{9184E6DB-BFC3-700C-7B40-91CF75EF8EBC}"/>
          </ac:picMkLst>
        </pc:picChg>
        <pc:picChg chg="add mod ord">
          <ac:chgData name="Timo Klimmer" userId="af015218-587a-437d-921a-de4e64daf7ee" providerId="ADAL" clId="{70B1BDDE-D82A-45D6-B305-C65A9D12D933}" dt="2023-08-18T12:31:08.764" v="314" actId="167"/>
          <ac:picMkLst>
            <pc:docMk/>
            <pc:sldMk cId="3639164416" sldId="262"/>
            <ac:picMk id="14" creationId="{28EED999-18AE-34FB-3297-34C8B03FEA0A}"/>
          </ac:picMkLst>
        </pc:picChg>
        <pc:picChg chg="mod">
          <ac:chgData name="Timo Klimmer" userId="af015218-587a-437d-921a-de4e64daf7ee" providerId="ADAL" clId="{70B1BDDE-D82A-45D6-B305-C65A9D12D933}" dt="2023-08-18T12:21:05.789" v="101"/>
          <ac:picMkLst>
            <pc:docMk/>
            <pc:sldMk cId="3639164416" sldId="262"/>
            <ac:picMk id="21" creationId="{9121F93C-EF1E-FE36-3767-6AC1E55AB673}"/>
          </ac:picMkLst>
        </pc:picChg>
        <pc:picChg chg="add mod ord">
          <ac:chgData name="Timo Klimmer" userId="af015218-587a-437d-921a-de4e64daf7ee" providerId="ADAL" clId="{70B1BDDE-D82A-45D6-B305-C65A9D12D933}" dt="2023-08-18T12:31:21.067" v="318" actId="167"/>
          <ac:picMkLst>
            <pc:docMk/>
            <pc:sldMk cId="3639164416" sldId="262"/>
            <ac:picMk id="25" creationId="{74984365-ED41-E789-4E72-46DDA1A04015}"/>
          </ac:picMkLst>
        </pc:picChg>
        <pc:picChg chg="del">
          <ac:chgData name="Timo Klimmer" userId="af015218-587a-437d-921a-de4e64daf7ee" providerId="ADAL" clId="{70B1BDDE-D82A-45D6-B305-C65A9D12D933}" dt="2023-08-18T12:31:22.987" v="319" actId="478"/>
          <ac:picMkLst>
            <pc:docMk/>
            <pc:sldMk cId="3639164416" sldId="262"/>
            <ac:picMk id="27" creationId="{863C0DC7-9529-A39A-5B7C-4C9C969C5A4A}"/>
          </ac:picMkLst>
        </pc:picChg>
        <pc:cxnChg chg="mod">
          <ac:chgData name="Timo Klimmer" userId="af015218-587a-437d-921a-de4e64daf7ee" providerId="ADAL" clId="{70B1BDDE-D82A-45D6-B305-C65A9D12D933}" dt="2023-08-18T12:48:36.114" v="432" actId="14100"/>
          <ac:cxnSpMkLst>
            <pc:docMk/>
            <pc:sldMk cId="3639164416" sldId="262"/>
            <ac:cxnSpMk id="33" creationId="{DF158F97-44FC-3319-761E-7000FB9A4E01}"/>
          </ac:cxnSpMkLst>
        </pc:cxnChg>
      </pc:sldChg>
      <pc:sldChg chg="del">
        <pc:chgData name="Timo Klimmer" userId="af015218-587a-437d-921a-de4e64daf7ee" providerId="ADAL" clId="{70B1BDDE-D82A-45D6-B305-C65A9D12D933}" dt="2023-08-18T12:16:44.629" v="2" actId="2696"/>
        <pc:sldMkLst>
          <pc:docMk/>
          <pc:sldMk cId="948468621" sldId="263"/>
        </pc:sldMkLst>
      </pc:sldChg>
      <pc:sldChg chg="addSp delSp modSp del mod setBg">
        <pc:chgData name="Timo Klimmer" userId="af015218-587a-437d-921a-de4e64daf7ee" providerId="ADAL" clId="{70B1BDDE-D82A-45D6-B305-C65A9D12D933}" dt="2023-12-07T17:46:48.304" v="9900" actId="2696"/>
        <pc:sldMkLst>
          <pc:docMk/>
          <pc:sldMk cId="3427847405" sldId="313"/>
        </pc:sldMkLst>
        <pc:spChg chg="mod">
          <ac:chgData name="Timo Klimmer" userId="af015218-587a-437d-921a-de4e64daf7ee" providerId="ADAL" clId="{70B1BDDE-D82A-45D6-B305-C65A9D12D933}" dt="2023-12-07T17:46:22.423" v="9899" actId="207"/>
          <ac:spMkLst>
            <pc:docMk/>
            <pc:sldMk cId="3427847405" sldId="313"/>
            <ac:spMk id="2" creationId="{DFFB2AEC-ADC0-0FDC-EDC6-DA7BFF3E4AAE}"/>
          </ac:spMkLst>
        </pc:spChg>
        <pc:spChg chg="mod">
          <ac:chgData name="Timo Klimmer" userId="af015218-587a-437d-921a-de4e64daf7ee" providerId="ADAL" clId="{70B1BDDE-D82A-45D6-B305-C65A9D12D933}" dt="2023-12-07T14:39:07.950" v="8397" actId="6549"/>
          <ac:spMkLst>
            <pc:docMk/>
            <pc:sldMk cId="3427847405" sldId="313"/>
            <ac:spMk id="5" creationId="{6562ECFB-7438-3829-950E-04DC20A5EDB5}"/>
          </ac:spMkLst>
        </pc:spChg>
        <pc:spChg chg="del">
          <ac:chgData name="Timo Klimmer" userId="af015218-587a-437d-921a-de4e64daf7ee" providerId="ADAL" clId="{70B1BDDE-D82A-45D6-B305-C65A9D12D933}" dt="2023-12-07T14:39:13.161" v="8398" actId="478"/>
          <ac:spMkLst>
            <pc:docMk/>
            <pc:sldMk cId="3427847405" sldId="313"/>
            <ac:spMk id="7" creationId="{6B95A690-3EAF-EA8A-F63F-FA389F600E28}"/>
          </ac:spMkLst>
        </pc:spChg>
        <pc:spChg chg="del">
          <ac:chgData name="Timo Klimmer" userId="af015218-587a-437d-921a-de4e64daf7ee" providerId="ADAL" clId="{70B1BDDE-D82A-45D6-B305-C65A9D12D933}" dt="2023-12-07T14:39:13.161" v="8398" actId="478"/>
          <ac:spMkLst>
            <pc:docMk/>
            <pc:sldMk cId="3427847405" sldId="313"/>
            <ac:spMk id="9" creationId="{734CAACB-09FF-2D9B-4B02-98F500CE319F}"/>
          </ac:spMkLst>
        </pc:spChg>
        <pc:picChg chg="add mod modCrop">
          <ac:chgData name="Timo Klimmer" userId="af015218-587a-437d-921a-de4e64daf7ee" providerId="ADAL" clId="{70B1BDDE-D82A-45D6-B305-C65A9D12D933}" dt="2023-12-07T16:55:52.832" v="9392" actId="1076"/>
          <ac:picMkLst>
            <pc:docMk/>
            <pc:sldMk cId="3427847405" sldId="313"/>
            <ac:picMk id="3" creationId="{9BB0ABE4-7A92-C0A5-2717-CE5E5604D285}"/>
          </ac:picMkLst>
        </pc:picChg>
        <pc:picChg chg="del">
          <ac:chgData name="Timo Klimmer" userId="af015218-587a-437d-921a-de4e64daf7ee" providerId="ADAL" clId="{70B1BDDE-D82A-45D6-B305-C65A9D12D933}" dt="2023-12-07T14:39:13.161" v="8398" actId="478"/>
          <ac:picMkLst>
            <pc:docMk/>
            <pc:sldMk cId="3427847405" sldId="313"/>
            <ac:picMk id="6" creationId="{2CBA1D2D-15F5-E8F4-7565-F28B4248223D}"/>
          </ac:picMkLst>
        </pc:picChg>
        <pc:picChg chg="del">
          <ac:chgData name="Timo Klimmer" userId="af015218-587a-437d-921a-de4e64daf7ee" providerId="ADAL" clId="{70B1BDDE-D82A-45D6-B305-C65A9D12D933}" dt="2023-12-07T14:39:13.161" v="8398" actId="478"/>
          <ac:picMkLst>
            <pc:docMk/>
            <pc:sldMk cId="3427847405" sldId="313"/>
            <ac:picMk id="8" creationId="{5021A90C-2B38-4642-D301-1BD915FCCE82}"/>
          </ac:picMkLst>
        </pc:picChg>
      </pc:sldChg>
      <pc:sldChg chg="del">
        <pc:chgData name="Timo Klimmer" userId="af015218-587a-437d-921a-de4e64daf7ee" providerId="ADAL" clId="{70B1BDDE-D82A-45D6-B305-C65A9D12D933}" dt="2023-08-18T12:27:12.700" v="263" actId="47"/>
        <pc:sldMkLst>
          <pc:docMk/>
          <pc:sldMk cId="1544633003" sldId="2147479519"/>
        </pc:sldMkLst>
      </pc:sldChg>
      <pc:sldChg chg="del">
        <pc:chgData name="Timo Klimmer" userId="af015218-587a-437d-921a-de4e64daf7ee" providerId="ADAL" clId="{70B1BDDE-D82A-45D6-B305-C65A9D12D933}" dt="2023-08-18T12:27:30.442" v="264" actId="47"/>
        <pc:sldMkLst>
          <pc:docMk/>
          <pc:sldMk cId="184246966" sldId="2147479520"/>
        </pc:sldMkLst>
      </pc:sldChg>
      <pc:sldChg chg="del">
        <pc:chgData name="Timo Klimmer" userId="af015218-587a-437d-921a-de4e64daf7ee" providerId="ADAL" clId="{70B1BDDE-D82A-45D6-B305-C65A9D12D933}" dt="2023-08-18T12:27:30.442" v="264" actId="47"/>
        <pc:sldMkLst>
          <pc:docMk/>
          <pc:sldMk cId="2712594931" sldId="2147479521"/>
        </pc:sldMkLst>
      </pc:sldChg>
      <pc:sldChg chg="del">
        <pc:chgData name="Timo Klimmer" userId="af015218-587a-437d-921a-de4e64daf7ee" providerId="ADAL" clId="{70B1BDDE-D82A-45D6-B305-C65A9D12D933}" dt="2023-08-18T12:27:30.442" v="264" actId="47"/>
        <pc:sldMkLst>
          <pc:docMk/>
          <pc:sldMk cId="3561343251" sldId="2147479522"/>
        </pc:sldMkLst>
      </pc:sldChg>
      <pc:sldChg chg="del">
        <pc:chgData name="Timo Klimmer" userId="af015218-587a-437d-921a-de4e64daf7ee" providerId="ADAL" clId="{70B1BDDE-D82A-45D6-B305-C65A9D12D933}" dt="2023-08-18T12:27:30.442" v="264" actId="47"/>
        <pc:sldMkLst>
          <pc:docMk/>
          <pc:sldMk cId="3676131995" sldId="2147479523"/>
        </pc:sldMkLst>
      </pc:sldChg>
      <pc:sldChg chg="del">
        <pc:chgData name="Timo Klimmer" userId="af015218-587a-437d-921a-de4e64daf7ee" providerId="ADAL" clId="{70B1BDDE-D82A-45D6-B305-C65A9D12D933}" dt="2023-08-18T12:27:30.442" v="264" actId="47"/>
        <pc:sldMkLst>
          <pc:docMk/>
          <pc:sldMk cId="835858164" sldId="2147479524"/>
        </pc:sldMkLst>
      </pc:sldChg>
      <pc:sldChg chg="del">
        <pc:chgData name="Timo Klimmer" userId="af015218-587a-437d-921a-de4e64daf7ee" providerId="ADAL" clId="{70B1BDDE-D82A-45D6-B305-C65A9D12D933}" dt="2023-08-18T12:27:30.442" v="264" actId="47"/>
        <pc:sldMkLst>
          <pc:docMk/>
          <pc:sldMk cId="1036070968" sldId="2147479525"/>
        </pc:sldMkLst>
      </pc:sldChg>
      <pc:sldChg chg="del">
        <pc:chgData name="Timo Klimmer" userId="af015218-587a-437d-921a-de4e64daf7ee" providerId="ADAL" clId="{70B1BDDE-D82A-45D6-B305-C65A9D12D933}" dt="2023-08-18T12:27:30.442" v="264" actId="47"/>
        <pc:sldMkLst>
          <pc:docMk/>
          <pc:sldMk cId="4241399632" sldId="2147479526"/>
        </pc:sldMkLst>
      </pc:sldChg>
      <pc:sldChg chg="del">
        <pc:chgData name="Timo Klimmer" userId="af015218-587a-437d-921a-de4e64daf7ee" providerId="ADAL" clId="{70B1BDDE-D82A-45D6-B305-C65A9D12D933}" dt="2023-08-18T12:27:30.442" v="264" actId="47"/>
        <pc:sldMkLst>
          <pc:docMk/>
          <pc:sldMk cId="3245691200" sldId="2147479528"/>
        </pc:sldMkLst>
      </pc:sldChg>
      <pc:sldChg chg="del">
        <pc:chgData name="Timo Klimmer" userId="af015218-587a-437d-921a-de4e64daf7ee" providerId="ADAL" clId="{70B1BDDE-D82A-45D6-B305-C65A9D12D933}" dt="2023-08-18T12:27:30.442" v="264" actId="47"/>
        <pc:sldMkLst>
          <pc:docMk/>
          <pc:sldMk cId="2319884598" sldId="2147479529"/>
        </pc:sldMkLst>
      </pc:sldChg>
      <pc:sldChg chg="setBg">
        <pc:chgData name="Timo Klimmer" userId="af015218-587a-437d-921a-de4e64daf7ee" providerId="ADAL" clId="{70B1BDDE-D82A-45D6-B305-C65A9D12D933}" dt="2023-12-07T16:54:59.341" v="9387"/>
        <pc:sldMkLst>
          <pc:docMk/>
          <pc:sldMk cId="1762072039" sldId="2147479531"/>
        </pc:sldMkLst>
      </pc:sldChg>
      <pc:sldChg chg="del">
        <pc:chgData name="Timo Klimmer" userId="af015218-587a-437d-921a-de4e64daf7ee" providerId="ADAL" clId="{70B1BDDE-D82A-45D6-B305-C65A9D12D933}" dt="2023-08-18T12:27:12.700" v="263" actId="47"/>
        <pc:sldMkLst>
          <pc:docMk/>
          <pc:sldMk cId="1142782465" sldId="2147479545"/>
        </pc:sldMkLst>
      </pc:sldChg>
      <pc:sldChg chg="del">
        <pc:chgData name="Timo Klimmer" userId="af015218-587a-437d-921a-de4e64daf7ee" providerId="ADAL" clId="{70B1BDDE-D82A-45D6-B305-C65A9D12D933}" dt="2023-08-18T12:27:30.442" v="264" actId="47"/>
        <pc:sldMkLst>
          <pc:docMk/>
          <pc:sldMk cId="317407808" sldId="2147479546"/>
        </pc:sldMkLst>
      </pc:sldChg>
      <pc:sldChg chg="del">
        <pc:chgData name="Timo Klimmer" userId="af015218-587a-437d-921a-de4e64daf7ee" providerId="ADAL" clId="{70B1BDDE-D82A-45D6-B305-C65A9D12D933}" dt="2023-08-18T12:27:30.442" v="264" actId="47"/>
        <pc:sldMkLst>
          <pc:docMk/>
          <pc:sldMk cId="2251916430" sldId="2147479554"/>
        </pc:sldMkLst>
      </pc:sldChg>
      <pc:sldChg chg="addSp delSp modSp del mod">
        <pc:chgData name="Timo Klimmer" userId="af015218-587a-437d-921a-de4e64daf7ee" providerId="ADAL" clId="{70B1BDDE-D82A-45D6-B305-C65A9D12D933}" dt="2023-12-07T14:40:07.269" v="8404" actId="2696"/>
        <pc:sldMkLst>
          <pc:docMk/>
          <pc:sldMk cId="2896230504" sldId="2147479555"/>
        </pc:sldMkLst>
        <pc:spChg chg="add del mod">
          <ac:chgData name="Timo Klimmer" userId="af015218-587a-437d-921a-de4e64daf7ee" providerId="ADAL" clId="{70B1BDDE-D82A-45D6-B305-C65A9D12D933}" dt="2023-12-07T14:02:11.438" v="8295" actId="478"/>
          <ac:spMkLst>
            <pc:docMk/>
            <pc:sldMk cId="2896230504" sldId="2147479555"/>
            <ac:spMk id="2" creationId="{0D852F32-213E-645E-74BE-C43A8D3C44C1}"/>
          </ac:spMkLst>
        </pc:spChg>
        <pc:spChg chg="mod">
          <ac:chgData name="Timo Klimmer" userId="af015218-587a-437d-921a-de4e64daf7ee" providerId="ADAL" clId="{70B1BDDE-D82A-45D6-B305-C65A9D12D933}" dt="2023-12-07T14:10:06.751" v="8337" actId="108"/>
          <ac:spMkLst>
            <pc:docMk/>
            <pc:sldMk cId="2896230504" sldId="2147479555"/>
            <ac:spMk id="6" creationId="{27597EC4-DEE9-35B8-C517-AFED4AC0F241}"/>
          </ac:spMkLst>
        </pc:spChg>
        <pc:spChg chg="mod">
          <ac:chgData name="Timo Klimmer" userId="af015218-587a-437d-921a-de4e64daf7ee" providerId="ADAL" clId="{70B1BDDE-D82A-45D6-B305-C65A9D12D933}" dt="2023-12-07T14:06:31.044" v="8328" actId="20577"/>
          <ac:spMkLst>
            <pc:docMk/>
            <pc:sldMk cId="2896230504" sldId="2147479555"/>
            <ac:spMk id="7" creationId="{858EA073-B0C6-DC2B-8507-B9AC9E08BC92}"/>
          </ac:spMkLst>
        </pc:spChg>
        <pc:spChg chg="del mod">
          <ac:chgData name="Timo Klimmer" userId="af015218-587a-437d-921a-de4e64daf7ee" providerId="ADAL" clId="{70B1BDDE-D82A-45D6-B305-C65A9D12D933}" dt="2023-08-18T12:39:52.664" v="389" actId="478"/>
          <ac:spMkLst>
            <pc:docMk/>
            <pc:sldMk cId="2896230504" sldId="2147479555"/>
            <ac:spMk id="10" creationId="{4F720BEF-17F3-4ABC-21A1-A0A39E96C3F8}"/>
          </ac:spMkLst>
        </pc:spChg>
        <pc:spChg chg="add del mod">
          <ac:chgData name="Timo Klimmer" userId="af015218-587a-437d-921a-de4e64daf7ee" providerId="ADAL" clId="{70B1BDDE-D82A-45D6-B305-C65A9D12D933}" dt="2023-08-18T12:38:53.633" v="382"/>
          <ac:spMkLst>
            <pc:docMk/>
            <pc:sldMk cId="2896230504" sldId="2147479555"/>
            <ac:spMk id="14" creationId="{B3942881-3B10-FFCF-E104-73C8F704DC53}"/>
          </ac:spMkLst>
        </pc:spChg>
        <pc:spChg chg="mod">
          <ac:chgData name="Timo Klimmer" userId="af015218-587a-437d-921a-de4e64daf7ee" providerId="ADAL" clId="{70B1BDDE-D82A-45D6-B305-C65A9D12D933}" dt="2023-08-18T12:38:51.746" v="381"/>
          <ac:spMkLst>
            <pc:docMk/>
            <pc:sldMk cId="2896230504" sldId="2147479555"/>
            <ac:spMk id="18" creationId="{C60B5EC6-6E7E-8A35-FC18-5FD715B2E8A2}"/>
          </ac:spMkLst>
        </pc:spChg>
        <pc:spChg chg="mod">
          <ac:chgData name="Timo Klimmer" userId="af015218-587a-437d-921a-de4e64daf7ee" providerId="ADAL" clId="{70B1BDDE-D82A-45D6-B305-C65A9D12D933}" dt="2023-08-18T12:38:51.746" v="381"/>
          <ac:spMkLst>
            <pc:docMk/>
            <pc:sldMk cId="2896230504" sldId="2147479555"/>
            <ac:spMk id="19" creationId="{246DA4A7-5759-845F-732B-08B8DEB985D4}"/>
          </ac:spMkLst>
        </pc:spChg>
        <pc:spChg chg="mod">
          <ac:chgData name="Timo Klimmer" userId="af015218-587a-437d-921a-de4e64daf7ee" providerId="ADAL" clId="{70B1BDDE-D82A-45D6-B305-C65A9D12D933}" dt="2023-08-18T12:38:51.746" v="381"/>
          <ac:spMkLst>
            <pc:docMk/>
            <pc:sldMk cId="2896230504" sldId="2147479555"/>
            <ac:spMk id="20" creationId="{8B242916-18EA-D6F9-A715-2F5AE25FCAE0}"/>
          </ac:spMkLst>
        </pc:spChg>
        <pc:spChg chg="add mod ord">
          <ac:chgData name="Timo Klimmer" userId="af015218-587a-437d-921a-de4e64daf7ee" providerId="ADAL" clId="{70B1BDDE-D82A-45D6-B305-C65A9D12D933}" dt="2023-08-18T12:45:04.607" v="413" actId="207"/>
          <ac:spMkLst>
            <pc:docMk/>
            <pc:sldMk cId="2896230504" sldId="2147479555"/>
            <ac:spMk id="22" creationId="{9F0C9DA4-5396-503D-8CBB-ACAFDCB1E7E2}"/>
          </ac:spMkLst>
        </pc:spChg>
        <pc:spChg chg="add mod ord">
          <ac:chgData name="Timo Klimmer" userId="af015218-587a-437d-921a-de4e64daf7ee" providerId="ADAL" clId="{70B1BDDE-D82A-45D6-B305-C65A9D12D933}" dt="2023-12-07T14:09:44.092" v="8335" actId="207"/>
          <ac:spMkLst>
            <pc:docMk/>
            <pc:sldMk cId="2896230504" sldId="2147479555"/>
            <ac:spMk id="23" creationId="{56A2EB44-3419-9451-9221-9B3DFC1EE410}"/>
          </ac:spMkLst>
        </pc:spChg>
        <pc:grpChg chg="add del mod">
          <ac:chgData name="Timo Klimmer" userId="af015218-587a-437d-921a-de4e64daf7ee" providerId="ADAL" clId="{70B1BDDE-D82A-45D6-B305-C65A9D12D933}" dt="2023-08-18T12:38:53.633" v="382"/>
          <ac:grpSpMkLst>
            <pc:docMk/>
            <pc:sldMk cId="2896230504" sldId="2147479555"/>
            <ac:grpSpMk id="15" creationId="{53F5A76F-40D9-239D-F879-54197D9303F5}"/>
          </ac:grpSpMkLst>
        </pc:grpChg>
        <pc:picChg chg="add mod">
          <ac:chgData name="Timo Klimmer" userId="af015218-587a-437d-921a-de4e64daf7ee" providerId="ADAL" clId="{70B1BDDE-D82A-45D6-B305-C65A9D12D933}" dt="2023-08-18T12:43:33.031" v="402"/>
          <ac:picMkLst>
            <pc:docMk/>
            <pc:sldMk cId="2896230504" sldId="2147479555"/>
            <ac:picMk id="24" creationId="{5453607E-765F-C634-E2DB-19E62EE53CC0}"/>
          </ac:picMkLst>
        </pc:picChg>
        <pc:picChg chg="add mod">
          <ac:chgData name="Timo Klimmer" userId="af015218-587a-437d-921a-de4e64daf7ee" providerId="ADAL" clId="{70B1BDDE-D82A-45D6-B305-C65A9D12D933}" dt="2023-08-18T12:47:19.587" v="428" actId="1076"/>
          <ac:picMkLst>
            <pc:docMk/>
            <pc:sldMk cId="2896230504" sldId="2147479555"/>
            <ac:picMk id="25" creationId="{58663B48-F722-F58F-4872-A219A5999DAA}"/>
          </ac:picMkLst>
        </pc:picChg>
        <pc:picChg chg="add del mod">
          <ac:chgData name="Timo Klimmer" userId="af015218-587a-437d-921a-de4e64daf7ee" providerId="ADAL" clId="{70B1BDDE-D82A-45D6-B305-C65A9D12D933}" dt="2023-08-18T12:46:58.698" v="426" actId="478"/>
          <ac:picMkLst>
            <pc:docMk/>
            <pc:sldMk cId="2896230504" sldId="2147479555"/>
            <ac:picMk id="26" creationId="{055E9D25-29B7-62A2-8CFD-771CB9D5C8BF}"/>
          </ac:picMkLst>
        </pc:picChg>
        <pc:cxnChg chg="mod">
          <ac:chgData name="Timo Klimmer" userId="af015218-587a-437d-921a-de4e64daf7ee" providerId="ADAL" clId="{70B1BDDE-D82A-45D6-B305-C65A9D12D933}" dt="2023-08-18T12:38:51.746" v="381"/>
          <ac:cxnSpMkLst>
            <pc:docMk/>
            <pc:sldMk cId="2896230504" sldId="2147479555"/>
            <ac:cxnSpMk id="16" creationId="{693E8203-6556-A2EA-6D95-6DEA528FBC87}"/>
          </ac:cxnSpMkLst>
        </pc:cxnChg>
        <pc:cxnChg chg="mod">
          <ac:chgData name="Timo Klimmer" userId="af015218-587a-437d-921a-de4e64daf7ee" providerId="ADAL" clId="{70B1BDDE-D82A-45D6-B305-C65A9D12D933}" dt="2023-08-18T12:38:51.746" v="381"/>
          <ac:cxnSpMkLst>
            <pc:docMk/>
            <pc:sldMk cId="2896230504" sldId="2147479555"/>
            <ac:cxnSpMk id="17" creationId="{62FDF4D4-42FE-AAB5-371E-0F51A4705CF9}"/>
          </ac:cxnSpMkLst>
        </pc:cxnChg>
        <pc:cxnChg chg="mod">
          <ac:chgData name="Timo Klimmer" userId="af015218-587a-437d-921a-de4e64daf7ee" providerId="ADAL" clId="{70B1BDDE-D82A-45D6-B305-C65A9D12D933}" dt="2023-08-18T12:38:51.746" v="381"/>
          <ac:cxnSpMkLst>
            <pc:docMk/>
            <pc:sldMk cId="2896230504" sldId="2147479555"/>
            <ac:cxnSpMk id="21" creationId="{2FD5E329-B782-DCAA-F99E-0AF86C082B7B}"/>
          </ac:cxnSpMkLst>
        </pc:cxnChg>
      </pc:sldChg>
      <pc:sldChg chg="new del">
        <pc:chgData name="Timo Klimmer" userId="af015218-587a-437d-921a-de4e64daf7ee" providerId="ADAL" clId="{70B1BDDE-D82A-45D6-B305-C65A9D12D933}" dt="2023-08-18T12:26:05.343" v="248" actId="680"/>
        <pc:sldMkLst>
          <pc:docMk/>
          <pc:sldMk cId="1170882429" sldId="2147479556"/>
        </pc:sldMkLst>
      </pc:sldChg>
      <pc:sldChg chg="addSp delSp modSp new del mod modClrScheme chgLayout">
        <pc:chgData name="Timo Klimmer" userId="af015218-587a-437d-921a-de4e64daf7ee" providerId="ADAL" clId="{70B1BDDE-D82A-45D6-B305-C65A9D12D933}" dt="2023-08-18T13:56:11.832" v="2139" actId="2696"/>
        <pc:sldMkLst>
          <pc:docMk/>
          <pc:sldMk cId="3810343881" sldId="2147479556"/>
        </pc:sldMkLst>
        <pc:spChg chg="del mod ord">
          <ac:chgData name="Timo Klimmer" userId="af015218-587a-437d-921a-de4e64daf7ee" providerId="ADAL" clId="{70B1BDDE-D82A-45D6-B305-C65A9D12D933}" dt="2023-08-18T12:26:22.163" v="250" actId="700"/>
          <ac:spMkLst>
            <pc:docMk/>
            <pc:sldMk cId="3810343881" sldId="2147479556"/>
            <ac:spMk id="2" creationId="{1C07A182-B61F-C2EC-8A2D-1100667EA4BB}"/>
          </ac:spMkLst>
        </pc:spChg>
        <pc:spChg chg="del mod ord">
          <ac:chgData name="Timo Klimmer" userId="af015218-587a-437d-921a-de4e64daf7ee" providerId="ADAL" clId="{70B1BDDE-D82A-45D6-B305-C65A9D12D933}" dt="2023-08-18T12:26:22.163" v="250" actId="700"/>
          <ac:spMkLst>
            <pc:docMk/>
            <pc:sldMk cId="3810343881" sldId="2147479556"/>
            <ac:spMk id="3" creationId="{C76119D3-B515-6AC2-EF8F-000C533308BD}"/>
          </ac:spMkLst>
        </pc:spChg>
        <pc:spChg chg="del">
          <ac:chgData name="Timo Klimmer" userId="af015218-587a-437d-921a-de4e64daf7ee" providerId="ADAL" clId="{70B1BDDE-D82A-45D6-B305-C65A9D12D933}" dt="2023-08-18T12:26:22.163" v="250" actId="700"/>
          <ac:spMkLst>
            <pc:docMk/>
            <pc:sldMk cId="3810343881" sldId="2147479556"/>
            <ac:spMk id="4" creationId="{FD2218F5-EB91-2A85-68B8-C782FF3641C3}"/>
          </ac:spMkLst>
        </pc:spChg>
        <pc:spChg chg="del">
          <ac:chgData name="Timo Klimmer" userId="af015218-587a-437d-921a-de4e64daf7ee" providerId="ADAL" clId="{70B1BDDE-D82A-45D6-B305-C65A9D12D933}" dt="2023-08-18T12:26:22.163" v="250" actId="700"/>
          <ac:spMkLst>
            <pc:docMk/>
            <pc:sldMk cId="3810343881" sldId="2147479556"/>
            <ac:spMk id="5" creationId="{806B4A4B-9662-1016-537A-5B09B83CF092}"/>
          </ac:spMkLst>
        </pc:spChg>
        <pc:spChg chg="del">
          <ac:chgData name="Timo Klimmer" userId="af015218-587a-437d-921a-de4e64daf7ee" providerId="ADAL" clId="{70B1BDDE-D82A-45D6-B305-C65A9D12D933}" dt="2023-08-18T12:26:22.163" v="250" actId="700"/>
          <ac:spMkLst>
            <pc:docMk/>
            <pc:sldMk cId="3810343881" sldId="2147479556"/>
            <ac:spMk id="6" creationId="{497A3590-07BC-B166-B2C3-1CC3D463B0AE}"/>
          </ac:spMkLst>
        </pc:spChg>
        <pc:spChg chg="add mod ord">
          <ac:chgData name="Timo Klimmer" userId="af015218-587a-437d-921a-de4e64daf7ee" providerId="ADAL" clId="{70B1BDDE-D82A-45D6-B305-C65A9D12D933}" dt="2023-08-18T12:26:26.243" v="260" actId="20577"/>
          <ac:spMkLst>
            <pc:docMk/>
            <pc:sldMk cId="3810343881" sldId="2147479556"/>
            <ac:spMk id="7" creationId="{37BF836C-3BF7-59B3-E905-04787CDB343F}"/>
          </ac:spMkLst>
        </pc:spChg>
        <pc:spChg chg="add mod ord">
          <ac:chgData name="Timo Klimmer" userId="af015218-587a-437d-921a-de4e64daf7ee" providerId="ADAL" clId="{70B1BDDE-D82A-45D6-B305-C65A9D12D933}" dt="2023-08-18T13:43:43.251" v="1873" actId="6549"/>
          <ac:spMkLst>
            <pc:docMk/>
            <pc:sldMk cId="3810343881" sldId="2147479556"/>
            <ac:spMk id="8" creationId="{E018885C-323F-EA33-D835-59EC87DB0A9B}"/>
          </ac:spMkLst>
        </pc:spChg>
      </pc:sldChg>
      <pc:sldChg chg="addSp delSp modSp new del mod">
        <pc:chgData name="Timo Klimmer" userId="af015218-587a-437d-921a-de4e64daf7ee" providerId="ADAL" clId="{70B1BDDE-D82A-45D6-B305-C65A9D12D933}" dt="2023-12-07T15:00:28.521" v="8787" actId="2696"/>
        <pc:sldMkLst>
          <pc:docMk/>
          <pc:sldMk cId="1263631252" sldId="2147479557"/>
        </pc:sldMkLst>
        <pc:spChg chg="mod">
          <ac:chgData name="Timo Klimmer" userId="af015218-587a-437d-921a-de4e64daf7ee" providerId="ADAL" clId="{70B1BDDE-D82A-45D6-B305-C65A9D12D933}" dt="2023-08-18T13:43:51.298" v="1900" actId="20577"/>
          <ac:spMkLst>
            <pc:docMk/>
            <pc:sldMk cId="1263631252" sldId="2147479557"/>
            <ac:spMk id="2" creationId="{E30697EA-8194-744C-F31B-87F79486801B}"/>
          </ac:spMkLst>
        </pc:spChg>
        <pc:spChg chg="mod">
          <ac:chgData name="Timo Klimmer" userId="af015218-587a-437d-921a-de4e64daf7ee" providerId="ADAL" clId="{70B1BDDE-D82A-45D6-B305-C65A9D12D933}" dt="2023-12-06T19:52:27.637" v="7595" actId="6549"/>
          <ac:spMkLst>
            <pc:docMk/>
            <pc:sldMk cId="1263631252" sldId="2147479557"/>
            <ac:spMk id="3" creationId="{EA95AE80-240C-CFDB-DEB7-9214A8538DD6}"/>
          </ac:spMkLst>
        </pc:spChg>
        <pc:spChg chg="add mod topLvl">
          <ac:chgData name="Timo Klimmer" userId="af015218-587a-437d-921a-de4e64daf7ee" providerId="ADAL" clId="{70B1BDDE-D82A-45D6-B305-C65A9D12D933}" dt="2023-12-06T19:54:10.184" v="7621" actId="404"/>
          <ac:spMkLst>
            <pc:docMk/>
            <pc:sldMk cId="1263631252" sldId="2147479557"/>
            <ac:spMk id="5" creationId="{111060D9-BE73-1429-96D4-6DFF4F5874D4}"/>
          </ac:spMkLst>
        </pc:spChg>
        <pc:spChg chg="add del mod">
          <ac:chgData name="Timo Klimmer" userId="af015218-587a-437d-921a-de4e64daf7ee" providerId="ADAL" clId="{70B1BDDE-D82A-45D6-B305-C65A9D12D933}" dt="2023-09-11T16:12:40.057" v="3330" actId="478"/>
          <ac:spMkLst>
            <pc:docMk/>
            <pc:sldMk cId="1263631252" sldId="2147479557"/>
            <ac:spMk id="6" creationId="{44DA842D-375D-2493-521F-B9479B6A85B2}"/>
          </ac:spMkLst>
        </pc:spChg>
        <pc:spChg chg="add mod topLvl">
          <ac:chgData name="Timo Klimmer" userId="af015218-587a-437d-921a-de4e64daf7ee" providerId="ADAL" clId="{70B1BDDE-D82A-45D6-B305-C65A9D12D933}" dt="2023-12-06T19:54:10.184" v="7621" actId="404"/>
          <ac:spMkLst>
            <pc:docMk/>
            <pc:sldMk cId="1263631252" sldId="2147479557"/>
            <ac:spMk id="7" creationId="{A05F7C0E-1DD0-C8FD-4068-047248E218E0}"/>
          </ac:spMkLst>
        </pc:spChg>
        <pc:spChg chg="add mod topLvl">
          <ac:chgData name="Timo Klimmer" userId="af015218-587a-437d-921a-de4e64daf7ee" providerId="ADAL" clId="{70B1BDDE-D82A-45D6-B305-C65A9D12D933}" dt="2023-12-06T19:54:10.184" v="7621" actId="404"/>
          <ac:spMkLst>
            <pc:docMk/>
            <pc:sldMk cId="1263631252" sldId="2147479557"/>
            <ac:spMk id="8" creationId="{6EC00A5F-4F10-BED0-6DE3-B6B70D83E437}"/>
          </ac:spMkLst>
        </pc:spChg>
        <pc:spChg chg="add mod topLvl">
          <ac:chgData name="Timo Klimmer" userId="af015218-587a-437d-921a-de4e64daf7ee" providerId="ADAL" clId="{70B1BDDE-D82A-45D6-B305-C65A9D12D933}" dt="2023-12-06T19:54:10.184" v="7621" actId="404"/>
          <ac:spMkLst>
            <pc:docMk/>
            <pc:sldMk cId="1263631252" sldId="2147479557"/>
            <ac:spMk id="9" creationId="{4F9F34ED-179C-D55C-449F-0B2B58A67BBC}"/>
          </ac:spMkLst>
        </pc:spChg>
        <pc:spChg chg="add del mod">
          <ac:chgData name="Timo Klimmer" userId="af015218-587a-437d-921a-de4e64daf7ee" providerId="ADAL" clId="{70B1BDDE-D82A-45D6-B305-C65A9D12D933}" dt="2023-12-06T18:40:34.063" v="6056" actId="478"/>
          <ac:spMkLst>
            <pc:docMk/>
            <pc:sldMk cId="1263631252" sldId="2147479557"/>
            <ac:spMk id="10" creationId="{0409402F-574B-0263-E9CB-95B6E2F6EFD0}"/>
          </ac:spMkLst>
        </pc:spChg>
        <pc:spChg chg="add del mod">
          <ac:chgData name="Timo Klimmer" userId="af015218-587a-437d-921a-de4e64daf7ee" providerId="ADAL" clId="{70B1BDDE-D82A-45D6-B305-C65A9D12D933}" dt="2023-12-06T18:39:35.161" v="6041" actId="478"/>
          <ac:spMkLst>
            <pc:docMk/>
            <pc:sldMk cId="1263631252" sldId="2147479557"/>
            <ac:spMk id="13" creationId="{8574095D-A100-F32F-79D4-90B75D7FD9E8}"/>
          </ac:spMkLst>
        </pc:spChg>
        <pc:spChg chg="add mod topLvl">
          <ac:chgData name="Timo Klimmer" userId="af015218-587a-437d-921a-de4e64daf7ee" providerId="ADAL" clId="{70B1BDDE-D82A-45D6-B305-C65A9D12D933}" dt="2023-12-06T19:54:10.184" v="7621" actId="404"/>
          <ac:spMkLst>
            <pc:docMk/>
            <pc:sldMk cId="1263631252" sldId="2147479557"/>
            <ac:spMk id="14" creationId="{EB054C12-2D6D-B077-914E-97186B1F891F}"/>
          </ac:spMkLst>
        </pc:spChg>
        <pc:spChg chg="add del mod">
          <ac:chgData name="Timo Klimmer" userId="af015218-587a-437d-921a-de4e64daf7ee" providerId="ADAL" clId="{70B1BDDE-D82A-45D6-B305-C65A9D12D933}" dt="2023-12-06T18:40:34.063" v="6056" actId="478"/>
          <ac:spMkLst>
            <pc:docMk/>
            <pc:sldMk cId="1263631252" sldId="2147479557"/>
            <ac:spMk id="16" creationId="{1463E2B7-1936-3587-A227-FD86954B0F1D}"/>
          </ac:spMkLst>
        </pc:spChg>
        <pc:spChg chg="add del mod">
          <ac:chgData name="Timo Klimmer" userId="af015218-587a-437d-921a-de4e64daf7ee" providerId="ADAL" clId="{70B1BDDE-D82A-45D6-B305-C65A9D12D933}" dt="2023-12-06T18:40:34.063" v="6056" actId="478"/>
          <ac:spMkLst>
            <pc:docMk/>
            <pc:sldMk cId="1263631252" sldId="2147479557"/>
            <ac:spMk id="17" creationId="{59DCB972-DDCA-FA44-946C-C06FAB9462A4}"/>
          </ac:spMkLst>
        </pc:spChg>
        <pc:spChg chg="add del mod">
          <ac:chgData name="Timo Klimmer" userId="af015218-587a-437d-921a-de4e64daf7ee" providerId="ADAL" clId="{70B1BDDE-D82A-45D6-B305-C65A9D12D933}" dt="2023-12-06T18:40:34.063" v="6056" actId="478"/>
          <ac:spMkLst>
            <pc:docMk/>
            <pc:sldMk cId="1263631252" sldId="2147479557"/>
            <ac:spMk id="18" creationId="{BCB40D76-637F-53B9-4394-B3E401168701}"/>
          </ac:spMkLst>
        </pc:spChg>
        <pc:spChg chg="add del mod">
          <ac:chgData name="Timo Klimmer" userId="af015218-587a-437d-921a-de4e64daf7ee" providerId="ADAL" clId="{70B1BDDE-D82A-45D6-B305-C65A9D12D933}" dt="2023-12-06T19:01:54.073" v="7007" actId="478"/>
          <ac:spMkLst>
            <pc:docMk/>
            <pc:sldMk cId="1263631252" sldId="2147479557"/>
            <ac:spMk id="20" creationId="{E2FD444F-90E2-F211-956D-5CC104BE95D2}"/>
          </ac:spMkLst>
        </pc:spChg>
        <pc:spChg chg="add mod">
          <ac:chgData name="Timo Klimmer" userId="af015218-587a-437d-921a-de4e64daf7ee" providerId="ADAL" clId="{70B1BDDE-D82A-45D6-B305-C65A9D12D933}" dt="2023-12-06T19:05:05.220" v="7058" actId="6549"/>
          <ac:spMkLst>
            <pc:docMk/>
            <pc:sldMk cId="1263631252" sldId="2147479557"/>
            <ac:spMk id="23" creationId="{010E2CAB-7A64-0C1A-A244-B40E5A2294AF}"/>
          </ac:spMkLst>
        </pc:spChg>
        <pc:spChg chg="add mod">
          <ac:chgData name="Timo Klimmer" userId="af015218-587a-437d-921a-de4e64daf7ee" providerId="ADAL" clId="{70B1BDDE-D82A-45D6-B305-C65A9D12D933}" dt="2023-12-06T19:10:00.119" v="7277" actId="1076"/>
          <ac:spMkLst>
            <pc:docMk/>
            <pc:sldMk cId="1263631252" sldId="2147479557"/>
            <ac:spMk id="25" creationId="{1176C97A-3555-AE84-E0DF-3C6F06B7C7D2}"/>
          </ac:spMkLst>
        </pc:spChg>
        <pc:spChg chg="add mod">
          <ac:chgData name="Timo Klimmer" userId="af015218-587a-437d-921a-de4e64daf7ee" providerId="ADAL" clId="{70B1BDDE-D82A-45D6-B305-C65A9D12D933}" dt="2023-12-06T19:48:31.259" v="7557" actId="1076"/>
          <ac:spMkLst>
            <pc:docMk/>
            <pc:sldMk cId="1263631252" sldId="2147479557"/>
            <ac:spMk id="26" creationId="{34D15ECB-EF83-0DE1-315D-67D646FBC451}"/>
          </ac:spMkLst>
        </pc:spChg>
        <pc:spChg chg="add mod">
          <ac:chgData name="Timo Klimmer" userId="af015218-587a-437d-921a-de4e64daf7ee" providerId="ADAL" clId="{70B1BDDE-D82A-45D6-B305-C65A9D12D933}" dt="2023-12-06T19:53:45.814" v="7616" actId="20577"/>
          <ac:spMkLst>
            <pc:docMk/>
            <pc:sldMk cId="1263631252" sldId="2147479557"/>
            <ac:spMk id="28" creationId="{7D022294-8570-D5A9-561F-6111CD0501E6}"/>
          </ac:spMkLst>
        </pc:spChg>
        <pc:grpChg chg="add del">
          <ac:chgData name="Timo Klimmer" userId="af015218-587a-437d-921a-de4e64daf7ee" providerId="ADAL" clId="{70B1BDDE-D82A-45D6-B305-C65A9D12D933}" dt="2023-12-01T13:33:51.199" v="5178" actId="165"/>
          <ac:grpSpMkLst>
            <pc:docMk/>
            <pc:sldMk cId="1263631252" sldId="2147479557"/>
            <ac:grpSpMk id="10" creationId="{1102F2CD-E894-C2B1-4BC2-53BC00A2D3EC}"/>
          </ac:grpSpMkLst>
        </pc:grpChg>
        <pc:grpChg chg="add mod">
          <ac:chgData name="Timo Klimmer" userId="af015218-587a-437d-921a-de4e64daf7ee" providerId="ADAL" clId="{70B1BDDE-D82A-45D6-B305-C65A9D12D933}" dt="2023-12-06T19:54:21.445" v="7622" actId="1076"/>
          <ac:grpSpMkLst>
            <pc:docMk/>
            <pc:sldMk cId="1263631252" sldId="2147479557"/>
            <ac:grpSpMk id="21" creationId="{06E78B6D-42F2-DD2F-E758-3B5F85C0ECF7}"/>
          </ac:grpSpMkLst>
        </pc:grpChg>
        <pc:picChg chg="add mod topLvl modCrop">
          <ac:chgData name="Timo Klimmer" userId="af015218-587a-437d-921a-de4e64daf7ee" providerId="ADAL" clId="{70B1BDDE-D82A-45D6-B305-C65A9D12D933}" dt="2023-12-01T13:33:51.199" v="5178" actId="165"/>
          <ac:picMkLst>
            <pc:docMk/>
            <pc:sldMk cId="1263631252" sldId="2147479557"/>
            <ac:picMk id="4" creationId="{C79894C1-67DE-6A98-E7A3-69F14553FE77}"/>
          </ac:picMkLst>
        </pc:picChg>
        <pc:picChg chg="add mod topLvl">
          <ac:chgData name="Timo Klimmer" userId="af015218-587a-437d-921a-de4e64daf7ee" providerId="ADAL" clId="{70B1BDDE-D82A-45D6-B305-C65A9D12D933}" dt="2023-12-01T13:33:51.199" v="5178" actId="165"/>
          <ac:picMkLst>
            <pc:docMk/>
            <pc:sldMk cId="1263631252" sldId="2147479557"/>
            <ac:picMk id="6" creationId="{F75EC30B-2137-75C5-F5E1-ED64A1A0E579}"/>
          </ac:picMkLst>
        </pc:picChg>
        <pc:cxnChg chg="add mod topLvl">
          <ac:chgData name="Timo Klimmer" userId="af015218-587a-437d-921a-de4e64daf7ee" providerId="ADAL" clId="{70B1BDDE-D82A-45D6-B305-C65A9D12D933}" dt="2023-12-06T19:54:10.184" v="7621" actId="404"/>
          <ac:cxnSpMkLst>
            <pc:docMk/>
            <pc:sldMk cId="1263631252" sldId="2147479557"/>
            <ac:cxnSpMk id="11" creationId="{FF45DC9D-85F8-E628-A40E-0F62BC2B17AA}"/>
          </ac:cxnSpMkLst>
        </pc:cxnChg>
        <pc:cxnChg chg="add mod topLvl">
          <ac:chgData name="Timo Klimmer" userId="af015218-587a-437d-921a-de4e64daf7ee" providerId="ADAL" clId="{70B1BDDE-D82A-45D6-B305-C65A9D12D933}" dt="2023-12-06T19:54:10.184" v="7621" actId="404"/>
          <ac:cxnSpMkLst>
            <pc:docMk/>
            <pc:sldMk cId="1263631252" sldId="2147479557"/>
            <ac:cxnSpMk id="12" creationId="{38314A0F-AA38-C9DA-A406-28842E1D4426}"/>
          </ac:cxnSpMkLst>
        </pc:cxnChg>
        <pc:cxnChg chg="add mod topLvl">
          <ac:chgData name="Timo Klimmer" userId="af015218-587a-437d-921a-de4e64daf7ee" providerId="ADAL" clId="{70B1BDDE-D82A-45D6-B305-C65A9D12D933}" dt="2023-12-06T19:54:10.184" v="7621" actId="404"/>
          <ac:cxnSpMkLst>
            <pc:docMk/>
            <pc:sldMk cId="1263631252" sldId="2147479557"/>
            <ac:cxnSpMk id="15" creationId="{04EE70D4-EFF8-2BFD-8A4D-CC802F66F0DE}"/>
          </ac:cxnSpMkLst>
        </pc:cxnChg>
        <pc:cxnChg chg="add mod topLvl">
          <ac:chgData name="Timo Klimmer" userId="af015218-587a-437d-921a-de4e64daf7ee" providerId="ADAL" clId="{70B1BDDE-D82A-45D6-B305-C65A9D12D933}" dt="2023-12-01T13:33:51.199" v="5178" actId="165"/>
          <ac:cxnSpMkLst>
            <pc:docMk/>
            <pc:sldMk cId="1263631252" sldId="2147479557"/>
            <ac:cxnSpMk id="19" creationId="{05B0EC5E-184B-03EA-BC51-2CEF5CB6648C}"/>
          </ac:cxnSpMkLst>
        </pc:cxnChg>
      </pc:sldChg>
      <pc:sldChg chg="addSp delSp modSp add del mod">
        <pc:chgData name="Timo Klimmer" userId="af015218-587a-437d-921a-de4e64daf7ee" providerId="ADAL" clId="{70B1BDDE-D82A-45D6-B305-C65A9D12D933}" dt="2023-12-06T17:09:34.284" v="5669" actId="2696"/>
        <pc:sldMkLst>
          <pc:docMk/>
          <pc:sldMk cId="3339269520" sldId="2147479558"/>
        </pc:sldMkLst>
        <pc:spChg chg="add del mod">
          <ac:chgData name="Timo Klimmer" userId="af015218-587a-437d-921a-de4e64daf7ee" providerId="ADAL" clId="{70B1BDDE-D82A-45D6-B305-C65A9D12D933}" dt="2023-08-18T13:48:35.099" v="1966" actId="478"/>
          <ac:spMkLst>
            <pc:docMk/>
            <pc:sldMk cId="3339269520" sldId="2147479558"/>
            <ac:spMk id="3" creationId="{17E4EE42-BEEB-6D94-5890-EF9945BDDC6B}"/>
          </ac:spMkLst>
        </pc:spChg>
        <pc:spChg chg="add del mod">
          <ac:chgData name="Timo Klimmer" userId="af015218-587a-437d-921a-de4e64daf7ee" providerId="ADAL" clId="{70B1BDDE-D82A-45D6-B305-C65A9D12D933}" dt="2023-08-18T13:48:43.014" v="1968" actId="478"/>
          <ac:spMkLst>
            <pc:docMk/>
            <pc:sldMk cId="3339269520" sldId="2147479558"/>
            <ac:spMk id="4" creationId="{838D00FC-39D3-2EA7-BFD5-0F3B47C8EFD0}"/>
          </ac:spMkLst>
        </pc:spChg>
        <pc:spChg chg="add del mod">
          <ac:chgData name="Timo Klimmer" userId="af015218-587a-437d-921a-de4e64daf7ee" providerId="ADAL" clId="{70B1BDDE-D82A-45D6-B305-C65A9D12D933}" dt="2023-08-18T13:50:36.053" v="1990" actId="478"/>
          <ac:spMkLst>
            <pc:docMk/>
            <pc:sldMk cId="3339269520" sldId="2147479558"/>
            <ac:spMk id="5" creationId="{C2F8540F-1F21-7A37-3833-F824FFBA277E}"/>
          </ac:spMkLst>
        </pc:spChg>
        <pc:spChg chg="add del mod">
          <ac:chgData name="Timo Klimmer" userId="af015218-587a-437d-921a-de4e64daf7ee" providerId="ADAL" clId="{70B1BDDE-D82A-45D6-B305-C65A9D12D933}" dt="2023-08-18T13:50:36.697" v="1991" actId="478"/>
          <ac:spMkLst>
            <pc:docMk/>
            <pc:sldMk cId="3339269520" sldId="2147479558"/>
            <ac:spMk id="6" creationId="{352B427F-6039-A35C-1A3C-3BF6DD5D7B26}"/>
          </ac:spMkLst>
        </pc:spChg>
        <pc:spChg chg="del">
          <ac:chgData name="Timo Klimmer" userId="af015218-587a-437d-921a-de4e64daf7ee" providerId="ADAL" clId="{70B1BDDE-D82A-45D6-B305-C65A9D12D933}" dt="2023-08-18T13:48:33.177" v="1965" actId="478"/>
          <ac:spMkLst>
            <pc:docMk/>
            <pc:sldMk cId="3339269520" sldId="2147479558"/>
            <ac:spMk id="8" creationId="{E018885C-323F-EA33-D835-59EC87DB0A9B}"/>
          </ac:spMkLst>
        </pc:spChg>
        <pc:spChg chg="add del mod">
          <ac:chgData name="Timo Klimmer" userId="af015218-587a-437d-921a-de4e64daf7ee" providerId="ADAL" clId="{70B1BDDE-D82A-45D6-B305-C65A9D12D933}" dt="2023-08-18T13:49:20.882" v="1979" actId="478"/>
          <ac:spMkLst>
            <pc:docMk/>
            <pc:sldMk cId="3339269520" sldId="2147479558"/>
            <ac:spMk id="9" creationId="{4914E077-164F-FC67-CFBF-B28B13E147DD}"/>
          </ac:spMkLst>
        </pc:spChg>
        <pc:spChg chg="add mod">
          <ac:chgData name="Timo Klimmer" userId="af015218-587a-437d-921a-de4e64daf7ee" providerId="ADAL" clId="{70B1BDDE-D82A-45D6-B305-C65A9D12D933}" dt="2023-11-09T15:37:57.288" v="5124" actId="20577"/>
          <ac:spMkLst>
            <pc:docMk/>
            <pc:sldMk cId="3339269520" sldId="2147479558"/>
            <ac:spMk id="10" creationId="{3E4F1BBB-5DA6-F28D-7FF2-992F85FFB9FA}"/>
          </ac:spMkLst>
        </pc:spChg>
        <pc:spChg chg="add mod">
          <ac:chgData name="Timo Klimmer" userId="af015218-587a-437d-921a-de4e64daf7ee" providerId="ADAL" clId="{70B1BDDE-D82A-45D6-B305-C65A9D12D933}" dt="2023-11-09T15:37:21.007" v="5100" actId="404"/>
          <ac:spMkLst>
            <pc:docMk/>
            <pc:sldMk cId="3339269520" sldId="2147479558"/>
            <ac:spMk id="11" creationId="{B0B21CCE-6766-315B-717D-FBFFE67BFB6A}"/>
          </ac:spMkLst>
        </pc:spChg>
        <pc:spChg chg="add mod">
          <ac:chgData name="Timo Klimmer" userId="af015218-587a-437d-921a-de4e64daf7ee" providerId="ADAL" clId="{70B1BDDE-D82A-45D6-B305-C65A9D12D933}" dt="2023-11-09T15:37:24.323" v="5101" actId="404"/>
          <ac:spMkLst>
            <pc:docMk/>
            <pc:sldMk cId="3339269520" sldId="2147479558"/>
            <ac:spMk id="12" creationId="{6E6EDA2B-956D-9B32-B4A0-7FBBD081D6A6}"/>
          </ac:spMkLst>
        </pc:spChg>
        <pc:picChg chg="add mod">
          <ac:chgData name="Timo Klimmer" userId="af015218-587a-437d-921a-de4e64daf7ee" providerId="ADAL" clId="{70B1BDDE-D82A-45D6-B305-C65A9D12D933}" dt="2023-08-18T14:39:17.485" v="3016" actId="12789"/>
          <ac:picMkLst>
            <pc:docMk/>
            <pc:sldMk cId="3339269520" sldId="2147479558"/>
            <ac:picMk id="14" creationId="{D7421793-DC0D-678A-7A21-72BE386AF8FD}"/>
          </ac:picMkLst>
        </pc:picChg>
        <pc:picChg chg="add del mod">
          <ac:chgData name="Timo Klimmer" userId="af015218-587a-437d-921a-de4e64daf7ee" providerId="ADAL" clId="{70B1BDDE-D82A-45D6-B305-C65A9D12D933}" dt="2023-08-18T14:29:13.935" v="2899" actId="478"/>
          <ac:picMkLst>
            <pc:docMk/>
            <pc:sldMk cId="3339269520" sldId="2147479558"/>
            <ac:picMk id="16" creationId="{18333CD4-D993-BE21-CCB8-7F0A4D69A3F6}"/>
          </ac:picMkLst>
        </pc:picChg>
        <pc:picChg chg="add del mod">
          <ac:chgData name="Timo Klimmer" userId="af015218-587a-437d-921a-de4e64daf7ee" providerId="ADAL" clId="{70B1BDDE-D82A-45D6-B305-C65A9D12D933}" dt="2023-08-18T14:29:13.068" v="2898" actId="478"/>
          <ac:picMkLst>
            <pc:docMk/>
            <pc:sldMk cId="3339269520" sldId="2147479558"/>
            <ac:picMk id="18" creationId="{AD3E1CD6-C8EA-2ADB-72A9-9653F15367EA}"/>
          </ac:picMkLst>
        </pc:picChg>
        <pc:picChg chg="add del mod">
          <ac:chgData name="Timo Klimmer" userId="af015218-587a-437d-921a-de4e64daf7ee" providerId="ADAL" clId="{70B1BDDE-D82A-45D6-B305-C65A9D12D933}" dt="2023-08-18T14:32:19.725" v="2917" actId="478"/>
          <ac:picMkLst>
            <pc:docMk/>
            <pc:sldMk cId="3339269520" sldId="2147479558"/>
            <ac:picMk id="20" creationId="{12274DA8-A5DE-86D1-1D53-6BC6265B6624}"/>
          </ac:picMkLst>
        </pc:picChg>
        <pc:picChg chg="add del mod">
          <ac:chgData name="Timo Klimmer" userId="af015218-587a-437d-921a-de4e64daf7ee" providerId="ADAL" clId="{70B1BDDE-D82A-45D6-B305-C65A9D12D933}" dt="2023-08-18T14:32:19.725" v="2917" actId="478"/>
          <ac:picMkLst>
            <pc:docMk/>
            <pc:sldMk cId="3339269520" sldId="2147479558"/>
            <ac:picMk id="22" creationId="{54092007-E53C-7511-928F-6B216BB1377A}"/>
          </ac:picMkLst>
        </pc:picChg>
        <pc:picChg chg="add mod">
          <ac:chgData name="Timo Klimmer" userId="af015218-587a-437d-921a-de4e64daf7ee" providerId="ADAL" clId="{70B1BDDE-D82A-45D6-B305-C65A9D12D933}" dt="2023-08-18T14:39:17.485" v="3016" actId="12789"/>
          <ac:picMkLst>
            <pc:docMk/>
            <pc:sldMk cId="3339269520" sldId="2147479558"/>
            <ac:picMk id="24" creationId="{866B2C3C-770A-FDD1-82B9-E15B55F1954E}"/>
          </ac:picMkLst>
        </pc:picChg>
        <pc:picChg chg="add mod">
          <ac:chgData name="Timo Klimmer" userId="af015218-587a-437d-921a-de4e64daf7ee" providerId="ADAL" clId="{70B1BDDE-D82A-45D6-B305-C65A9D12D933}" dt="2023-08-18T14:39:17.485" v="3016" actId="12789"/>
          <ac:picMkLst>
            <pc:docMk/>
            <pc:sldMk cId="3339269520" sldId="2147479558"/>
            <ac:picMk id="26" creationId="{F5290258-CBB0-E55D-6178-9A039916633A}"/>
          </ac:picMkLst>
        </pc:picChg>
        <pc:picChg chg="add del mod">
          <ac:chgData name="Timo Klimmer" userId="af015218-587a-437d-921a-de4e64daf7ee" providerId="ADAL" clId="{70B1BDDE-D82A-45D6-B305-C65A9D12D933}" dt="2023-08-18T14:32:17.489" v="2916" actId="478"/>
          <ac:picMkLst>
            <pc:docMk/>
            <pc:sldMk cId="3339269520" sldId="2147479558"/>
            <ac:picMk id="28" creationId="{6201FC3F-C4D9-7E9A-CFF7-CAEBEC8FB9CA}"/>
          </ac:picMkLst>
        </pc:picChg>
      </pc:sldChg>
      <pc:sldChg chg="addSp delSp modSp new mod setBg">
        <pc:chgData name="Timo Klimmer" userId="af015218-587a-437d-921a-de4e64daf7ee" providerId="ADAL" clId="{70B1BDDE-D82A-45D6-B305-C65A9D12D933}" dt="2023-12-07T16:54:23.891" v="9384" actId="207"/>
        <pc:sldMkLst>
          <pc:docMk/>
          <pc:sldMk cId="1996650900" sldId="2147479559"/>
        </pc:sldMkLst>
        <pc:spChg chg="del">
          <ac:chgData name="Timo Klimmer" userId="af015218-587a-437d-921a-de4e64daf7ee" providerId="ADAL" clId="{70B1BDDE-D82A-45D6-B305-C65A9D12D933}" dt="2023-08-18T14:22:14.301" v="2858" actId="478"/>
          <ac:spMkLst>
            <pc:docMk/>
            <pc:sldMk cId="1996650900" sldId="2147479559"/>
            <ac:spMk id="2" creationId="{99DDD1DF-06FB-A7C0-C481-CE814CBD33CA}"/>
          </ac:spMkLst>
        </pc:spChg>
        <pc:spChg chg="del">
          <ac:chgData name="Timo Klimmer" userId="af015218-587a-437d-921a-de4e64daf7ee" providerId="ADAL" clId="{70B1BDDE-D82A-45D6-B305-C65A9D12D933}" dt="2023-08-18T14:22:14.301" v="2858" actId="478"/>
          <ac:spMkLst>
            <pc:docMk/>
            <pc:sldMk cId="1996650900" sldId="2147479559"/>
            <ac:spMk id="3" creationId="{1E2ECDC8-0A0A-78FB-2B42-3E2D3D867B7C}"/>
          </ac:spMkLst>
        </pc:spChg>
        <pc:spChg chg="del">
          <ac:chgData name="Timo Klimmer" userId="af015218-587a-437d-921a-de4e64daf7ee" providerId="ADAL" clId="{70B1BDDE-D82A-45D6-B305-C65A9D12D933}" dt="2023-08-18T14:22:14.301" v="2858" actId="478"/>
          <ac:spMkLst>
            <pc:docMk/>
            <pc:sldMk cId="1996650900" sldId="2147479559"/>
            <ac:spMk id="4" creationId="{53311A04-510D-49BC-9A13-3C128414BA0E}"/>
          </ac:spMkLst>
        </pc:spChg>
        <pc:spChg chg="add mod">
          <ac:chgData name="Timo Klimmer" userId="af015218-587a-437d-921a-de4e64daf7ee" providerId="ADAL" clId="{70B1BDDE-D82A-45D6-B305-C65A9D12D933}" dt="2023-08-18T14:23:48.326" v="2859"/>
          <ac:spMkLst>
            <pc:docMk/>
            <pc:sldMk cId="1996650900" sldId="2147479559"/>
            <ac:spMk id="5" creationId="{503ED072-11EE-B450-8D25-0488FA99DE9A}"/>
          </ac:spMkLst>
        </pc:spChg>
        <pc:spChg chg="add mod">
          <ac:chgData name="Timo Klimmer" userId="af015218-587a-437d-921a-de4e64daf7ee" providerId="ADAL" clId="{70B1BDDE-D82A-45D6-B305-C65A9D12D933}" dt="2023-12-07T16:54:23.891" v="9384" actId="207"/>
          <ac:spMkLst>
            <pc:docMk/>
            <pc:sldMk cId="1996650900" sldId="2147479559"/>
            <ac:spMk id="6" creationId="{69A999BA-7E1E-A578-7F95-3F53D21E78C7}"/>
          </ac:spMkLst>
        </pc:spChg>
        <pc:spChg chg="add mod">
          <ac:chgData name="Timo Klimmer" userId="af015218-587a-437d-921a-de4e64daf7ee" providerId="ADAL" clId="{70B1BDDE-D82A-45D6-B305-C65A9D12D933}" dt="2023-08-18T14:27:17.428" v="2888" actId="207"/>
          <ac:spMkLst>
            <pc:docMk/>
            <pc:sldMk cId="1996650900" sldId="2147479559"/>
            <ac:spMk id="7" creationId="{7FD130DC-D447-4876-784F-152271107331}"/>
          </ac:spMkLst>
        </pc:spChg>
        <pc:spChg chg="add mod">
          <ac:chgData name="Timo Klimmer" userId="af015218-587a-437d-921a-de4e64daf7ee" providerId="ADAL" clId="{70B1BDDE-D82A-45D6-B305-C65A9D12D933}" dt="2023-08-18T14:23:57.103" v="2860" actId="207"/>
          <ac:spMkLst>
            <pc:docMk/>
            <pc:sldMk cId="1996650900" sldId="2147479559"/>
            <ac:spMk id="8" creationId="{A0898021-3DF1-38DE-BE11-BA68824FC373}"/>
          </ac:spMkLst>
        </pc:spChg>
      </pc:sldChg>
      <pc:sldChg chg="addSp delSp modSp new del mod modClrScheme chgLayout">
        <pc:chgData name="Timo Klimmer" userId="af015218-587a-437d-921a-de4e64daf7ee" providerId="ADAL" clId="{70B1BDDE-D82A-45D6-B305-C65A9D12D933}" dt="2023-08-18T14:09:56.819" v="2438" actId="2696"/>
        <pc:sldMkLst>
          <pc:docMk/>
          <pc:sldMk cId="2685550257" sldId="2147479559"/>
        </pc:sldMkLst>
        <pc:spChg chg="del mod ord">
          <ac:chgData name="Timo Klimmer" userId="af015218-587a-437d-921a-de4e64daf7ee" providerId="ADAL" clId="{70B1BDDE-D82A-45D6-B305-C65A9D12D933}" dt="2023-08-18T14:03:02.643" v="2161" actId="700"/>
          <ac:spMkLst>
            <pc:docMk/>
            <pc:sldMk cId="2685550257" sldId="2147479559"/>
            <ac:spMk id="2" creationId="{8087DE50-370D-D8E8-3957-0355D24E01D3}"/>
          </ac:spMkLst>
        </pc:spChg>
        <pc:spChg chg="del mod ord">
          <ac:chgData name="Timo Klimmer" userId="af015218-587a-437d-921a-de4e64daf7ee" providerId="ADAL" clId="{70B1BDDE-D82A-45D6-B305-C65A9D12D933}" dt="2023-08-18T14:03:02.643" v="2161" actId="700"/>
          <ac:spMkLst>
            <pc:docMk/>
            <pc:sldMk cId="2685550257" sldId="2147479559"/>
            <ac:spMk id="3" creationId="{05350FCB-199C-7B29-E846-DCA06B42BC3E}"/>
          </ac:spMkLst>
        </pc:spChg>
        <pc:spChg chg="del">
          <ac:chgData name="Timo Klimmer" userId="af015218-587a-437d-921a-de4e64daf7ee" providerId="ADAL" clId="{70B1BDDE-D82A-45D6-B305-C65A9D12D933}" dt="2023-08-18T14:03:02.643" v="2161" actId="700"/>
          <ac:spMkLst>
            <pc:docMk/>
            <pc:sldMk cId="2685550257" sldId="2147479559"/>
            <ac:spMk id="4" creationId="{BA7FC0EE-6319-2A7D-937B-7FDDB11D5C30}"/>
          </ac:spMkLst>
        </pc:spChg>
        <pc:spChg chg="add mod ord">
          <ac:chgData name="Timo Klimmer" userId="af015218-587a-437d-921a-de4e64daf7ee" providerId="ADAL" clId="{70B1BDDE-D82A-45D6-B305-C65A9D12D933}" dt="2023-08-18T14:03:15.607" v="2177" actId="20577"/>
          <ac:spMkLst>
            <pc:docMk/>
            <pc:sldMk cId="2685550257" sldId="2147479559"/>
            <ac:spMk id="5" creationId="{14BEE7AB-44A4-E195-7038-6CC37283E81B}"/>
          </ac:spMkLst>
        </pc:spChg>
        <pc:spChg chg="add mod ord">
          <ac:chgData name="Timo Klimmer" userId="af015218-587a-437d-921a-de4e64daf7ee" providerId="ADAL" clId="{70B1BDDE-D82A-45D6-B305-C65A9D12D933}" dt="2023-08-18T14:03:42.244" v="2191" actId="12"/>
          <ac:spMkLst>
            <pc:docMk/>
            <pc:sldMk cId="2685550257" sldId="2147479559"/>
            <ac:spMk id="6" creationId="{9BF74C24-3F94-843B-46E5-DB66B43D3B62}"/>
          </ac:spMkLst>
        </pc:spChg>
        <pc:spChg chg="add mod ord">
          <ac:chgData name="Timo Klimmer" userId="af015218-587a-437d-921a-de4e64daf7ee" providerId="ADAL" clId="{70B1BDDE-D82A-45D6-B305-C65A9D12D933}" dt="2023-08-18T14:03:02.643" v="2161" actId="700"/>
          <ac:spMkLst>
            <pc:docMk/>
            <pc:sldMk cId="2685550257" sldId="2147479559"/>
            <ac:spMk id="7" creationId="{245FAF2D-0924-3019-D7C5-7B4CEB777AEA}"/>
          </ac:spMkLst>
        </pc:spChg>
      </pc:sldChg>
      <pc:sldChg chg="modSp add del mod">
        <pc:chgData name="Timo Klimmer" userId="af015218-587a-437d-921a-de4e64daf7ee" providerId="ADAL" clId="{70B1BDDE-D82A-45D6-B305-C65A9D12D933}" dt="2023-12-07T16:49:55.337" v="9367" actId="47"/>
        <pc:sldMkLst>
          <pc:docMk/>
          <pc:sldMk cId="1863047265" sldId="2147479560"/>
        </pc:sldMkLst>
        <pc:spChg chg="mod">
          <ac:chgData name="Timo Klimmer" userId="af015218-587a-437d-921a-de4e64daf7ee" providerId="ADAL" clId="{70B1BDDE-D82A-45D6-B305-C65A9D12D933}" dt="2023-08-18T15:57:04.149" v="3067" actId="20577"/>
          <ac:spMkLst>
            <pc:docMk/>
            <pc:sldMk cId="1863047265" sldId="2147479560"/>
            <ac:spMk id="2" creationId="{E30697EA-8194-744C-F31B-87F79486801B}"/>
          </ac:spMkLst>
        </pc:spChg>
        <pc:spChg chg="mod">
          <ac:chgData name="Timo Klimmer" userId="af015218-587a-437d-921a-de4e64daf7ee" providerId="ADAL" clId="{70B1BDDE-D82A-45D6-B305-C65A9D12D933}" dt="2023-12-06T20:52:51.204" v="8289" actId="113"/>
          <ac:spMkLst>
            <pc:docMk/>
            <pc:sldMk cId="1863047265" sldId="2147479560"/>
            <ac:spMk id="3" creationId="{EA95AE80-240C-CFDB-DEB7-9214A8538DD6}"/>
          </ac:spMkLst>
        </pc:spChg>
      </pc:sldChg>
      <pc:sldChg chg="addSp delSp modSp add mod ord setBg">
        <pc:chgData name="Timo Klimmer" userId="af015218-587a-437d-921a-de4e64daf7ee" providerId="ADAL" clId="{70B1BDDE-D82A-45D6-B305-C65A9D12D933}" dt="2023-12-07T16:50:19.764" v="9370"/>
        <pc:sldMkLst>
          <pc:docMk/>
          <pc:sldMk cId="1873788484" sldId="2147479561"/>
        </pc:sldMkLst>
        <pc:spChg chg="mod">
          <ac:chgData name="Timo Klimmer" userId="af015218-587a-437d-921a-de4e64daf7ee" providerId="ADAL" clId="{70B1BDDE-D82A-45D6-B305-C65A9D12D933}" dt="2023-10-10T10:56:42.947" v="4883" actId="6549"/>
          <ac:spMkLst>
            <pc:docMk/>
            <pc:sldMk cId="1873788484" sldId="2147479561"/>
            <ac:spMk id="2" creationId="{1B35B9BD-B240-B88E-F92F-F644DB3EFF27}"/>
          </ac:spMkLst>
        </pc:spChg>
        <pc:grpChg chg="add mod">
          <ac:chgData name="Timo Klimmer" userId="af015218-587a-437d-921a-de4e64daf7ee" providerId="ADAL" clId="{70B1BDDE-D82A-45D6-B305-C65A9D12D933}" dt="2023-10-10T10:56:56.653" v="4884" actId="12788"/>
          <ac:grpSpMkLst>
            <pc:docMk/>
            <pc:sldMk cId="1873788484" sldId="2147479561"/>
            <ac:grpSpMk id="8" creationId="{9D2E7D68-3869-52CA-ACD6-23BA882600A1}"/>
          </ac:grpSpMkLst>
        </pc:grpChg>
        <pc:picChg chg="del">
          <ac:chgData name="Timo Klimmer" userId="af015218-587a-437d-921a-de4e64daf7ee" providerId="ADAL" clId="{70B1BDDE-D82A-45D6-B305-C65A9D12D933}" dt="2023-10-10T10:46:44.579" v="4740" actId="478"/>
          <ac:picMkLst>
            <pc:docMk/>
            <pc:sldMk cId="1873788484" sldId="2147479561"/>
            <ac:picMk id="4" creationId="{70167F4B-E2C5-80A0-F800-DEFC5A695AB8}"/>
          </ac:picMkLst>
        </pc:picChg>
        <pc:picChg chg="add mod">
          <ac:chgData name="Timo Klimmer" userId="af015218-587a-437d-921a-de4e64daf7ee" providerId="ADAL" clId="{70B1BDDE-D82A-45D6-B305-C65A9D12D933}" dt="2023-10-10T10:56:56.653" v="4884" actId="12788"/>
          <ac:picMkLst>
            <pc:docMk/>
            <pc:sldMk cId="1873788484" sldId="2147479561"/>
            <ac:picMk id="5" creationId="{68A113C4-806F-0A45-BC10-3F414F1B38A6}"/>
          </ac:picMkLst>
        </pc:picChg>
        <pc:picChg chg="add mod">
          <ac:chgData name="Timo Klimmer" userId="af015218-587a-437d-921a-de4e64daf7ee" providerId="ADAL" clId="{70B1BDDE-D82A-45D6-B305-C65A9D12D933}" dt="2023-10-10T10:56:08.486" v="4862" actId="12789"/>
          <ac:picMkLst>
            <pc:docMk/>
            <pc:sldMk cId="1873788484" sldId="2147479561"/>
            <ac:picMk id="7" creationId="{661BA396-3EB3-53C7-C121-E09D03ECF518}"/>
          </ac:picMkLst>
        </pc:picChg>
      </pc:sldChg>
      <pc:sldChg chg="modSp add del mod">
        <pc:chgData name="Timo Klimmer" userId="af015218-587a-437d-921a-de4e64daf7ee" providerId="ADAL" clId="{70B1BDDE-D82A-45D6-B305-C65A9D12D933}" dt="2023-09-13T08:37:39.421" v="4569" actId="2696"/>
        <pc:sldMkLst>
          <pc:docMk/>
          <pc:sldMk cId="2719885682" sldId="2147479561"/>
        </pc:sldMkLst>
        <pc:spChg chg="mod">
          <ac:chgData name="Timo Klimmer" userId="af015218-587a-437d-921a-de4e64daf7ee" providerId="ADAL" clId="{70B1BDDE-D82A-45D6-B305-C65A9D12D933}" dt="2023-09-13T08:36:02.951" v="4467" actId="20577"/>
          <ac:spMkLst>
            <pc:docMk/>
            <pc:sldMk cId="2719885682" sldId="2147479561"/>
            <ac:spMk id="2" creationId="{E30697EA-8194-744C-F31B-87F79486801B}"/>
          </ac:spMkLst>
        </pc:spChg>
        <pc:spChg chg="mod">
          <ac:chgData name="Timo Klimmer" userId="af015218-587a-437d-921a-de4e64daf7ee" providerId="ADAL" clId="{70B1BDDE-D82A-45D6-B305-C65A9D12D933}" dt="2023-09-13T08:33:38.420" v="4351" actId="6549"/>
          <ac:spMkLst>
            <pc:docMk/>
            <pc:sldMk cId="2719885682" sldId="2147479561"/>
            <ac:spMk id="3" creationId="{EA95AE80-240C-CFDB-DEB7-9214A8538DD6}"/>
          </ac:spMkLst>
        </pc:spChg>
      </pc:sldChg>
      <pc:sldChg chg="addSp delSp modSp add del mod">
        <pc:chgData name="Timo Klimmer" userId="af015218-587a-437d-921a-de4e64daf7ee" providerId="ADAL" clId="{70B1BDDE-D82A-45D6-B305-C65A9D12D933}" dt="2023-12-06T20:48:06.593" v="8184" actId="2696"/>
        <pc:sldMkLst>
          <pc:docMk/>
          <pc:sldMk cId="2153330396" sldId="2147479562"/>
        </pc:sldMkLst>
        <pc:spChg chg="add del mod">
          <ac:chgData name="Timo Klimmer" userId="af015218-587a-437d-921a-de4e64daf7ee" providerId="ADAL" clId="{70B1BDDE-D82A-45D6-B305-C65A9D12D933}" dt="2023-12-06T16:27:52.150" v="5197" actId="478"/>
          <ac:spMkLst>
            <pc:docMk/>
            <pc:sldMk cId="2153330396" sldId="2147479562"/>
            <ac:spMk id="2" creationId="{0F37B5F5-260B-69A0-C8C0-A9D96F6BB857}"/>
          </ac:spMkLst>
        </pc:spChg>
        <pc:spChg chg="add del mod">
          <ac:chgData name="Timo Klimmer" userId="af015218-587a-437d-921a-de4e64daf7ee" providerId="ADAL" clId="{70B1BDDE-D82A-45D6-B305-C65A9D12D933}" dt="2023-12-06T16:47:16.312" v="5413" actId="478"/>
          <ac:spMkLst>
            <pc:docMk/>
            <pc:sldMk cId="2153330396" sldId="2147479562"/>
            <ac:spMk id="3" creationId="{4C42127F-E2C2-1B50-1555-8A5A52CF1DF7}"/>
          </ac:spMkLst>
        </pc:spChg>
        <pc:spChg chg="add mod">
          <ac:chgData name="Timo Klimmer" userId="af015218-587a-437d-921a-de4e64daf7ee" providerId="ADAL" clId="{70B1BDDE-D82A-45D6-B305-C65A9D12D933}" dt="2023-12-06T20:45:09.565" v="8173" actId="113"/>
          <ac:spMkLst>
            <pc:docMk/>
            <pc:sldMk cId="2153330396" sldId="2147479562"/>
            <ac:spMk id="4" creationId="{39A8A61C-B850-89C5-555F-687685095272}"/>
          </ac:spMkLst>
        </pc:spChg>
        <pc:spChg chg="mod">
          <ac:chgData name="Timo Klimmer" userId="af015218-587a-437d-921a-de4e64daf7ee" providerId="ADAL" clId="{70B1BDDE-D82A-45D6-B305-C65A9D12D933}" dt="2023-12-06T20:47:57.755" v="8183" actId="207"/>
          <ac:spMkLst>
            <pc:docMk/>
            <pc:sldMk cId="2153330396" sldId="2147479562"/>
            <ac:spMk id="10" creationId="{3E4F1BBB-5DA6-F28D-7FF2-992F85FFB9FA}"/>
          </ac:spMkLst>
        </pc:spChg>
        <pc:spChg chg="mod">
          <ac:chgData name="Timo Klimmer" userId="af015218-587a-437d-921a-de4e64daf7ee" providerId="ADAL" clId="{70B1BDDE-D82A-45D6-B305-C65A9D12D933}" dt="2023-12-06T20:45:27.223" v="8176" actId="113"/>
          <ac:spMkLst>
            <pc:docMk/>
            <pc:sldMk cId="2153330396" sldId="2147479562"/>
            <ac:spMk id="11" creationId="{B0B21CCE-6766-315B-717D-FBFFE67BFB6A}"/>
          </ac:spMkLst>
        </pc:spChg>
        <pc:spChg chg="mod">
          <ac:chgData name="Timo Klimmer" userId="af015218-587a-437d-921a-de4e64daf7ee" providerId="ADAL" clId="{70B1BDDE-D82A-45D6-B305-C65A9D12D933}" dt="2023-12-06T20:45:20.405" v="8175" actId="113"/>
          <ac:spMkLst>
            <pc:docMk/>
            <pc:sldMk cId="2153330396" sldId="2147479562"/>
            <ac:spMk id="12" creationId="{6E6EDA2B-956D-9B32-B4A0-7FBBD081D6A6}"/>
          </ac:spMkLst>
        </pc:spChg>
        <pc:spChg chg="add mod">
          <ac:chgData name="Timo Klimmer" userId="af015218-587a-437d-921a-de4e64daf7ee" providerId="ADAL" clId="{70B1BDDE-D82A-45D6-B305-C65A9D12D933}" dt="2023-12-06T20:45:14.416" v="8174" actId="113"/>
          <ac:spMkLst>
            <pc:docMk/>
            <pc:sldMk cId="2153330396" sldId="2147479562"/>
            <ac:spMk id="15" creationId="{BD397AA1-BD56-321D-EAC1-E9EA2394D36E}"/>
          </ac:spMkLst>
        </pc:spChg>
        <pc:grpChg chg="add mod">
          <ac:chgData name="Timo Klimmer" userId="af015218-587a-437d-921a-de4e64daf7ee" providerId="ADAL" clId="{70B1BDDE-D82A-45D6-B305-C65A9D12D933}" dt="2023-12-06T17:38:01.333" v="5861" actId="12788"/>
          <ac:grpSpMkLst>
            <pc:docMk/>
            <pc:sldMk cId="2153330396" sldId="2147479562"/>
            <ac:grpSpMk id="25" creationId="{DED02FF0-E41E-6CF8-6671-96BDBF93E787}"/>
          </ac:grpSpMkLst>
        </pc:grpChg>
        <pc:picChg chg="add mod">
          <ac:chgData name="Timo Klimmer" userId="af015218-587a-437d-921a-de4e64daf7ee" providerId="ADAL" clId="{70B1BDDE-D82A-45D6-B305-C65A9D12D933}" dt="2023-12-06T16:58:14.175" v="5536" actId="1036"/>
          <ac:picMkLst>
            <pc:docMk/>
            <pc:sldMk cId="2153330396" sldId="2147479562"/>
            <ac:picMk id="5" creationId="{F2E2E360-6DE9-97C0-9D2C-023CC78E25EE}"/>
          </ac:picMkLst>
        </pc:picChg>
        <pc:picChg chg="add del mod">
          <ac:chgData name="Timo Klimmer" userId="af015218-587a-437d-921a-de4e64daf7ee" providerId="ADAL" clId="{70B1BDDE-D82A-45D6-B305-C65A9D12D933}" dt="2023-12-06T16:35:28.253" v="5250" actId="478"/>
          <ac:picMkLst>
            <pc:docMk/>
            <pc:sldMk cId="2153330396" sldId="2147479562"/>
            <ac:picMk id="8" creationId="{AA8FF446-D0FD-AF01-14C5-C5B9F2935554}"/>
          </ac:picMkLst>
        </pc:picChg>
        <pc:picChg chg="add mod">
          <ac:chgData name="Timo Klimmer" userId="af015218-587a-437d-921a-de4e64daf7ee" providerId="ADAL" clId="{70B1BDDE-D82A-45D6-B305-C65A9D12D933}" dt="2023-12-06T17:01:18.430" v="5587" actId="1036"/>
          <ac:picMkLst>
            <pc:docMk/>
            <pc:sldMk cId="2153330396" sldId="2147479562"/>
            <ac:picMk id="13" creationId="{E65118D7-D253-FD3A-4418-551E7FC8729A}"/>
          </ac:picMkLst>
        </pc:picChg>
        <pc:picChg chg="del mod">
          <ac:chgData name="Timo Klimmer" userId="af015218-587a-437d-921a-de4e64daf7ee" providerId="ADAL" clId="{70B1BDDE-D82A-45D6-B305-C65A9D12D933}" dt="2023-12-06T16:33:02.491" v="5235" actId="478"/>
          <ac:picMkLst>
            <pc:docMk/>
            <pc:sldMk cId="2153330396" sldId="2147479562"/>
            <ac:picMk id="14" creationId="{D7421793-DC0D-678A-7A21-72BE386AF8FD}"/>
          </ac:picMkLst>
        </pc:picChg>
        <pc:picChg chg="add del mod">
          <ac:chgData name="Timo Klimmer" userId="af015218-587a-437d-921a-de4e64daf7ee" providerId="ADAL" clId="{70B1BDDE-D82A-45D6-B305-C65A9D12D933}" dt="2023-12-06T17:30:07.172" v="5674" actId="478"/>
          <ac:picMkLst>
            <pc:docMk/>
            <pc:sldMk cId="2153330396" sldId="2147479562"/>
            <ac:picMk id="17" creationId="{E593BA07-03A6-B2F3-4409-CA5F8CA90C5C}"/>
          </ac:picMkLst>
        </pc:picChg>
        <pc:picChg chg="add mod">
          <ac:chgData name="Timo Klimmer" userId="af015218-587a-437d-921a-de4e64daf7ee" providerId="ADAL" clId="{70B1BDDE-D82A-45D6-B305-C65A9D12D933}" dt="2023-12-06T17:37:39.077" v="5859" actId="12789"/>
          <ac:picMkLst>
            <pc:docMk/>
            <pc:sldMk cId="2153330396" sldId="2147479562"/>
            <ac:picMk id="19" creationId="{7C2F47A5-24E8-5FAF-DD95-3E97A3FF9C32}"/>
          </ac:picMkLst>
        </pc:picChg>
        <pc:picChg chg="add mod">
          <ac:chgData name="Timo Klimmer" userId="af015218-587a-437d-921a-de4e64daf7ee" providerId="ADAL" clId="{70B1BDDE-D82A-45D6-B305-C65A9D12D933}" dt="2023-12-06T17:37:39.077" v="5859" actId="12789"/>
          <ac:picMkLst>
            <pc:docMk/>
            <pc:sldMk cId="2153330396" sldId="2147479562"/>
            <ac:picMk id="21" creationId="{7BEED506-7B9B-FCB8-77DF-F7C57C7C06BF}"/>
          </ac:picMkLst>
        </pc:picChg>
        <pc:picChg chg="mod">
          <ac:chgData name="Timo Klimmer" userId="af015218-587a-437d-921a-de4e64daf7ee" providerId="ADAL" clId="{70B1BDDE-D82A-45D6-B305-C65A9D12D933}" dt="2023-12-06T17:00:42.988" v="5542" actId="1076"/>
          <ac:picMkLst>
            <pc:docMk/>
            <pc:sldMk cId="2153330396" sldId="2147479562"/>
            <ac:picMk id="24" creationId="{866B2C3C-770A-FDD1-82B9-E15B55F1954E}"/>
          </ac:picMkLst>
        </pc:picChg>
        <pc:picChg chg="mod">
          <ac:chgData name="Timo Klimmer" userId="af015218-587a-437d-921a-de4e64daf7ee" providerId="ADAL" clId="{70B1BDDE-D82A-45D6-B305-C65A9D12D933}" dt="2023-12-06T17:09:20.434" v="5668" actId="12788"/>
          <ac:picMkLst>
            <pc:docMk/>
            <pc:sldMk cId="2153330396" sldId="2147479562"/>
            <ac:picMk id="26" creationId="{F5290258-CBB0-E55D-6178-9A039916633A}"/>
          </ac:picMkLst>
        </pc:picChg>
        <pc:cxnChg chg="add mod">
          <ac:chgData name="Timo Klimmer" userId="af015218-587a-437d-921a-de4e64daf7ee" providerId="ADAL" clId="{70B1BDDE-D82A-45D6-B305-C65A9D12D933}" dt="2023-12-06T17:37:39.077" v="5859" actId="12789"/>
          <ac:cxnSpMkLst>
            <pc:docMk/>
            <pc:sldMk cId="2153330396" sldId="2147479562"/>
            <ac:cxnSpMk id="23" creationId="{80BB843B-4606-B9DA-DCBA-3A7A1FAC6A96}"/>
          </ac:cxnSpMkLst>
        </pc:cxnChg>
      </pc:sldChg>
      <pc:sldChg chg="addSp delSp modSp new del mod modClrScheme chgLayout">
        <pc:chgData name="Timo Klimmer" userId="af015218-587a-437d-921a-de4e64daf7ee" providerId="ADAL" clId="{70B1BDDE-D82A-45D6-B305-C65A9D12D933}" dt="2023-12-06T19:55:41.211" v="7624" actId="2696"/>
        <pc:sldMkLst>
          <pc:docMk/>
          <pc:sldMk cId="2289529774" sldId="2147479563"/>
        </pc:sldMkLst>
        <pc:spChg chg="del mod ord">
          <ac:chgData name="Timo Klimmer" userId="af015218-587a-437d-921a-de4e64daf7ee" providerId="ADAL" clId="{70B1BDDE-D82A-45D6-B305-C65A9D12D933}" dt="2023-12-06T17:07:15.824" v="5608" actId="700"/>
          <ac:spMkLst>
            <pc:docMk/>
            <pc:sldMk cId="2289529774" sldId="2147479563"/>
            <ac:spMk id="2" creationId="{A682F935-20EC-47FD-B8A0-786C92803237}"/>
          </ac:spMkLst>
        </pc:spChg>
        <pc:spChg chg="del mod ord">
          <ac:chgData name="Timo Klimmer" userId="af015218-587a-437d-921a-de4e64daf7ee" providerId="ADAL" clId="{70B1BDDE-D82A-45D6-B305-C65A9D12D933}" dt="2023-12-06T17:07:15.824" v="5608" actId="700"/>
          <ac:spMkLst>
            <pc:docMk/>
            <pc:sldMk cId="2289529774" sldId="2147479563"/>
            <ac:spMk id="3" creationId="{60B6E1CB-8131-569F-E85E-093CC370E5C7}"/>
          </ac:spMkLst>
        </pc:spChg>
        <pc:spChg chg="del">
          <ac:chgData name="Timo Klimmer" userId="af015218-587a-437d-921a-de4e64daf7ee" providerId="ADAL" clId="{70B1BDDE-D82A-45D6-B305-C65A9D12D933}" dt="2023-12-06T17:07:15.824" v="5608" actId="700"/>
          <ac:spMkLst>
            <pc:docMk/>
            <pc:sldMk cId="2289529774" sldId="2147479563"/>
            <ac:spMk id="4" creationId="{9B91C98E-E1FF-F897-7E25-7DCC9EC3D283}"/>
          </ac:spMkLst>
        </pc:spChg>
        <pc:spChg chg="add mod ord">
          <ac:chgData name="Timo Klimmer" userId="af015218-587a-437d-921a-de4e64daf7ee" providerId="ADAL" clId="{70B1BDDE-D82A-45D6-B305-C65A9D12D933}" dt="2023-12-06T17:07:15.824" v="5608" actId="700"/>
          <ac:spMkLst>
            <pc:docMk/>
            <pc:sldMk cId="2289529774" sldId="2147479563"/>
            <ac:spMk id="5" creationId="{60A52126-DB9C-357D-E626-50EB4D6D24FB}"/>
          </ac:spMkLst>
        </pc:spChg>
        <pc:spChg chg="add mod ord">
          <ac:chgData name="Timo Klimmer" userId="af015218-587a-437d-921a-de4e64daf7ee" providerId="ADAL" clId="{70B1BDDE-D82A-45D6-B305-C65A9D12D933}" dt="2023-12-06T17:07:15.824" v="5608" actId="700"/>
          <ac:spMkLst>
            <pc:docMk/>
            <pc:sldMk cId="2289529774" sldId="2147479563"/>
            <ac:spMk id="6" creationId="{655DCCA6-FF8E-1851-AE85-FF36A7BAC20B}"/>
          </ac:spMkLst>
        </pc:spChg>
        <pc:spChg chg="add mod ord">
          <ac:chgData name="Timo Klimmer" userId="af015218-587a-437d-921a-de4e64daf7ee" providerId="ADAL" clId="{70B1BDDE-D82A-45D6-B305-C65A9D12D933}" dt="2023-12-06T17:07:15.824" v="5608" actId="700"/>
          <ac:spMkLst>
            <pc:docMk/>
            <pc:sldMk cId="2289529774" sldId="2147479563"/>
            <ac:spMk id="7" creationId="{32D62933-58D5-B09C-042A-7C109BD237B6}"/>
          </ac:spMkLst>
        </pc:spChg>
        <pc:spChg chg="add mod ord">
          <ac:chgData name="Timo Klimmer" userId="af015218-587a-437d-921a-de4e64daf7ee" providerId="ADAL" clId="{70B1BDDE-D82A-45D6-B305-C65A9D12D933}" dt="2023-12-06T17:07:15.824" v="5608" actId="700"/>
          <ac:spMkLst>
            <pc:docMk/>
            <pc:sldMk cId="2289529774" sldId="2147479563"/>
            <ac:spMk id="8" creationId="{5F5727C1-FE44-C92E-FFE0-625170FB7B17}"/>
          </ac:spMkLst>
        </pc:spChg>
        <pc:spChg chg="add mod ord">
          <ac:chgData name="Timo Klimmer" userId="af015218-587a-437d-921a-de4e64daf7ee" providerId="ADAL" clId="{70B1BDDE-D82A-45D6-B305-C65A9D12D933}" dt="2023-12-06T17:07:15.824" v="5608" actId="700"/>
          <ac:spMkLst>
            <pc:docMk/>
            <pc:sldMk cId="2289529774" sldId="2147479563"/>
            <ac:spMk id="9" creationId="{E3848A61-07C8-1F50-4A08-FD120D7C16EE}"/>
          </ac:spMkLst>
        </pc:spChg>
      </pc:sldChg>
      <pc:sldChg chg="add del">
        <pc:chgData name="Timo Klimmer" userId="af015218-587a-437d-921a-de4e64daf7ee" providerId="ADAL" clId="{70B1BDDE-D82A-45D6-B305-C65A9D12D933}" dt="2023-12-06T19:44:52.772" v="7521" actId="2696"/>
        <pc:sldMkLst>
          <pc:docMk/>
          <pc:sldMk cId="3801186097" sldId="2147479564"/>
        </pc:sldMkLst>
      </pc:sldChg>
      <pc:sldChg chg="addSp delSp modSp new del mod">
        <pc:chgData name="Timo Klimmer" userId="af015218-587a-437d-921a-de4e64daf7ee" providerId="ADAL" clId="{70B1BDDE-D82A-45D6-B305-C65A9D12D933}" dt="2023-12-07T16:50:47.159" v="9371" actId="47"/>
        <pc:sldMkLst>
          <pc:docMk/>
          <pc:sldMk cId="4224097925" sldId="2147479564"/>
        </pc:sldMkLst>
        <pc:spChg chg="del">
          <ac:chgData name="Timo Klimmer" userId="af015218-587a-437d-921a-de4e64daf7ee" providerId="ADAL" clId="{70B1BDDE-D82A-45D6-B305-C65A9D12D933}" dt="2023-12-06T19:45:08.035" v="7523" actId="478"/>
          <ac:spMkLst>
            <pc:docMk/>
            <pc:sldMk cId="4224097925" sldId="2147479564"/>
            <ac:spMk id="2" creationId="{50D0E209-EB0E-206C-E50A-67C05E52158C}"/>
          </ac:spMkLst>
        </pc:spChg>
        <pc:spChg chg="del">
          <ac:chgData name="Timo Klimmer" userId="af015218-587a-437d-921a-de4e64daf7ee" providerId="ADAL" clId="{70B1BDDE-D82A-45D6-B305-C65A9D12D933}" dt="2023-12-06T19:45:08.035" v="7523" actId="478"/>
          <ac:spMkLst>
            <pc:docMk/>
            <pc:sldMk cId="4224097925" sldId="2147479564"/>
            <ac:spMk id="3" creationId="{EBD41171-17E9-10A0-7C75-57D7D1D2ECC2}"/>
          </ac:spMkLst>
        </pc:spChg>
        <pc:spChg chg="mod topLvl">
          <ac:chgData name="Timo Klimmer" userId="af015218-587a-437d-921a-de4e64daf7ee" providerId="ADAL" clId="{70B1BDDE-D82A-45D6-B305-C65A9D12D933}" dt="2023-12-06T20:37:42.209" v="8161" actId="14100"/>
          <ac:spMkLst>
            <pc:docMk/>
            <pc:sldMk cId="4224097925" sldId="2147479564"/>
            <ac:spMk id="7" creationId="{990F3D9D-6F92-2870-60D6-3F32B5CF637A}"/>
          </ac:spMkLst>
        </pc:spChg>
        <pc:spChg chg="mod topLvl">
          <ac:chgData name="Timo Klimmer" userId="af015218-587a-437d-921a-de4e64daf7ee" providerId="ADAL" clId="{70B1BDDE-D82A-45D6-B305-C65A9D12D933}" dt="2023-12-06T20:36:51.730" v="8135" actId="1036"/>
          <ac:spMkLst>
            <pc:docMk/>
            <pc:sldMk cId="4224097925" sldId="2147479564"/>
            <ac:spMk id="8" creationId="{7A0F64D8-7AFB-822D-F490-740935C976F0}"/>
          </ac:spMkLst>
        </pc:spChg>
        <pc:spChg chg="mod topLvl">
          <ac:chgData name="Timo Klimmer" userId="af015218-587a-437d-921a-de4e64daf7ee" providerId="ADAL" clId="{70B1BDDE-D82A-45D6-B305-C65A9D12D933}" dt="2023-12-06T20:36:51.730" v="8135" actId="1036"/>
          <ac:spMkLst>
            <pc:docMk/>
            <pc:sldMk cId="4224097925" sldId="2147479564"/>
            <ac:spMk id="14" creationId="{37B38877-C0F0-7EFB-4117-7063E86841AF}"/>
          </ac:spMkLst>
        </pc:spChg>
        <pc:spChg chg="mod topLvl">
          <ac:chgData name="Timo Klimmer" userId="af015218-587a-437d-921a-de4e64daf7ee" providerId="ADAL" clId="{70B1BDDE-D82A-45D6-B305-C65A9D12D933}" dt="2023-12-06T20:36:51.730" v="8135" actId="1036"/>
          <ac:spMkLst>
            <pc:docMk/>
            <pc:sldMk cId="4224097925" sldId="2147479564"/>
            <ac:spMk id="15" creationId="{E560F309-BF5D-9D9B-5938-BF6727C20EBE}"/>
          </ac:spMkLst>
        </pc:spChg>
        <pc:spChg chg="mod topLvl">
          <ac:chgData name="Timo Klimmer" userId="af015218-587a-437d-921a-de4e64daf7ee" providerId="ADAL" clId="{70B1BDDE-D82A-45D6-B305-C65A9D12D933}" dt="2023-12-06T20:36:51.730" v="8135" actId="1036"/>
          <ac:spMkLst>
            <pc:docMk/>
            <pc:sldMk cId="4224097925" sldId="2147479564"/>
            <ac:spMk id="16" creationId="{B6C99BA7-009D-57F9-BC66-444325FEC2B2}"/>
          </ac:spMkLst>
        </pc:spChg>
        <pc:spChg chg="mod topLvl">
          <ac:chgData name="Timo Klimmer" userId="af015218-587a-437d-921a-de4e64daf7ee" providerId="ADAL" clId="{70B1BDDE-D82A-45D6-B305-C65A9D12D933}" dt="2023-12-06T20:36:51.730" v="8135" actId="1036"/>
          <ac:spMkLst>
            <pc:docMk/>
            <pc:sldMk cId="4224097925" sldId="2147479564"/>
            <ac:spMk id="17" creationId="{2D91EC54-61AB-9950-24D6-56CDA1CB55F4}"/>
          </ac:spMkLst>
        </pc:spChg>
        <pc:spChg chg="mod topLvl">
          <ac:chgData name="Timo Klimmer" userId="af015218-587a-437d-921a-de4e64daf7ee" providerId="ADAL" clId="{70B1BDDE-D82A-45D6-B305-C65A9D12D933}" dt="2023-12-06T20:36:51.730" v="8135" actId="1036"/>
          <ac:spMkLst>
            <pc:docMk/>
            <pc:sldMk cId="4224097925" sldId="2147479564"/>
            <ac:spMk id="19" creationId="{DA59674B-B02B-9DAC-B5F6-DB91D921F00B}"/>
          </ac:spMkLst>
        </pc:spChg>
        <pc:spChg chg="mod topLvl">
          <ac:chgData name="Timo Klimmer" userId="af015218-587a-437d-921a-de4e64daf7ee" providerId="ADAL" clId="{70B1BDDE-D82A-45D6-B305-C65A9D12D933}" dt="2023-12-06T20:36:51.730" v="8135" actId="1036"/>
          <ac:spMkLst>
            <pc:docMk/>
            <pc:sldMk cId="4224097925" sldId="2147479564"/>
            <ac:spMk id="20" creationId="{490A7948-3209-23CE-072D-D91AC3FA9F9E}"/>
          </ac:spMkLst>
        </pc:spChg>
        <pc:spChg chg="add mod">
          <ac:chgData name="Timo Klimmer" userId="af015218-587a-437d-921a-de4e64daf7ee" providerId="ADAL" clId="{70B1BDDE-D82A-45D6-B305-C65A9D12D933}" dt="2023-12-06T20:37:31.764" v="8160" actId="20577"/>
          <ac:spMkLst>
            <pc:docMk/>
            <pc:sldMk cId="4224097925" sldId="2147479564"/>
            <ac:spMk id="21" creationId="{69CDB56E-971C-BE57-B3DB-951BA3CF3D9B}"/>
          </ac:spMkLst>
        </pc:spChg>
        <pc:grpChg chg="add del mod">
          <ac:chgData name="Timo Klimmer" userId="af015218-587a-437d-921a-de4e64daf7ee" providerId="ADAL" clId="{70B1BDDE-D82A-45D6-B305-C65A9D12D933}" dt="2023-12-06T20:08:32.959" v="7642" actId="165"/>
          <ac:grpSpMkLst>
            <pc:docMk/>
            <pc:sldMk cId="4224097925" sldId="2147479564"/>
            <ac:grpSpMk id="4" creationId="{FBC76360-EB1F-597B-1D6C-EBA8E02B6BD0}"/>
          </ac:grpSpMkLst>
        </pc:grpChg>
        <pc:grpChg chg="add mod">
          <ac:chgData name="Timo Klimmer" userId="af015218-587a-437d-921a-de4e64daf7ee" providerId="ADAL" clId="{70B1BDDE-D82A-45D6-B305-C65A9D12D933}" dt="2023-12-06T20:37:42.209" v="8161" actId="14100"/>
          <ac:grpSpMkLst>
            <pc:docMk/>
            <pc:sldMk cId="4224097925" sldId="2147479564"/>
            <ac:grpSpMk id="22" creationId="{A07DF575-1990-B5FA-E57E-EBC373851D85}"/>
          </ac:grpSpMkLst>
        </pc:grpChg>
        <pc:inkChg chg="mod topLvl">
          <ac:chgData name="Timo Klimmer" userId="af015218-587a-437d-921a-de4e64daf7ee" providerId="ADAL" clId="{70B1BDDE-D82A-45D6-B305-C65A9D12D933}" dt="2023-12-06T20:36:51.730" v="8135" actId="1036"/>
          <ac:inkMkLst>
            <pc:docMk/>
            <pc:sldMk cId="4224097925" sldId="2147479564"/>
            <ac:inkMk id="9" creationId="{78E8E989-B3ED-B985-4694-7200F4D0597B}"/>
          </ac:inkMkLst>
        </pc:inkChg>
        <pc:inkChg chg="mod topLvl">
          <ac:chgData name="Timo Klimmer" userId="af015218-587a-437d-921a-de4e64daf7ee" providerId="ADAL" clId="{70B1BDDE-D82A-45D6-B305-C65A9D12D933}" dt="2023-12-06T20:36:51.730" v="8135" actId="1036"/>
          <ac:inkMkLst>
            <pc:docMk/>
            <pc:sldMk cId="4224097925" sldId="2147479564"/>
            <ac:inkMk id="18" creationId="{C72974E0-AFAD-BFFF-1D64-00E17B995E4C}"/>
          </ac:inkMkLst>
        </pc:inkChg>
        <pc:cxnChg chg="mod topLvl">
          <ac:chgData name="Timo Klimmer" userId="af015218-587a-437d-921a-de4e64daf7ee" providerId="ADAL" clId="{70B1BDDE-D82A-45D6-B305-C65A9D12D933}" dt="2023-12-06T20:36:51.730" v="8135" actId="1036"/>
          <ac:cxnSpMkLst>
            <pc:docMk/>
            <pc:sldMk cId="4224097925" sldId="2147479564"/>
            <ac:cxnSpMk id="5" creationId="{7FC86B8D-7D5A-6CBB-0159-31400DE362F7}"/>
          </ac:cxnSpMkLst>
        </pc:cxnChg>
        <pc:cxnChg chg="mod topLvl">
          <ac:chgData name="Timo Klimmer" userId="af015218-587a-437d-921a-de4e64daf7ee" providerId="ADAL" clId="{70B1BDDE-D82A-45D6-B305-C65A9D12D933}" dt="2023-12-06T20:36:51.730" v="8135" actId="1036"/>
          <ac:cxnSpMkLst>
            <pc:docMk/>
            <pc:sldMk cId="4224097925" sldId="2147479564"/>
            <ac:cxnSpMk id="6" creationId="{F953BF07-8E3C-A684-3AF6-F2ADBFE751C2}"/>
          </ac:cxnSpMkLst>
        </pc:cxnChg>
        <pc:cxnChg chg="mod topLvl">
          <ac:chgData name="Timo Klimmer" userId="af015218-587a-437d-921a-de4e64daf7ee" providerId="ADAL" clId="{70B1BDDE-D82A-45D6-B305-C65A9D12D933}" dt="2023-12-06T20:36:51.730" v="8135" actId="1036"/>
          <ac:cxnSpMkLst>
            <pc:docMk/>
            <pc:sldMk cId="4224097925" sldId="2147479564"/>
            <ac:cxnSpMk id="10" creationId="{BC7F332A-90B5-B1C8-9850-22F80E603B0D}"/>
          </ac:cxnSpMkLst>
        </pc:cxnChg>
        <pc:cxnChg chg="mod topLvl">
          <ac:chgData name="Timo Klimmer" userId="af015218-587a-437d-921a-de4e64daf7ee" providerId="ADAL" clId="{70B1BDDE-D82A-45D6-B305-C65A9D12D933}" dt="2023-12-06T20:36:51.730" v="8135" actId="1036"/>
          <ac:cxnSpMkLst>
            <pc:docMk/>
            <pc:sldMk cId="4224097925" sldId="2147479564"/>
            <ac:cxnSpMk id="11" creationId="{62F7899E-4F17-AEC9-EEC4-49E6EDE03299}"/>
          </ac:cxnSpMkLst>
        </pc:cxnChg>
        <pc:cxnChg chg="mod topLvl">
          <ac:chgData name="Timo Klimmer" userId="af015218-587a-437d-921a-de4e64daf7ee" providerId="ADAL" clId="{70B1BDDE-D82A-45D6-B305-C65A9D12D933}" dt="2023-12-06T20:36:51.730" v="8135" actId="1036"/>
          <ac:cxnSpMkLst>
            <pc:docMk/>
            <pc:sldMk cId="4224097925" sldId="2147479564"/>
            <ac:cxnSpMk id="12" creationId="{0F7AB6EC-91B0-99A1-AC6C-3F7FA73C15B3}"/>
          </ac:cxnSpMkLst>
        </pc:cxnChg>
        <pc:cxnChg chg="mod topLvl">
          <ac:chgData name="Timo Klimmer" userId="af015218-587a-437d-921a-de4e64daf7ee" providerId="ADAL" clId="{70B1BDDE-D82A-45D6-B305-C65A9D12D933}" dt="2023-12-06T20:36:51.730" v="8135" actId="1036"/>
          <ac:cxnSpMkLst>
            <pc:docMk/>
            <pc:sldMk cId="4224097925" sldId="2147479564"/>
            <ac:cxnSpMk id="13" creationId="{0C419652-4711-5DC1-E199-8F132C6C7025}"/>
          </ac:cxnSpMkLst>
        </pc:cxnChg>
      </pc:sldChg>
      <pc:sldChg chg="add del">
        <pc:chgData name="Timo Klimmer" userId="af015218-587a-437d-921a-de4e64daf7ee" providerId="ADAL" clId="{70B1BDDE-D82A-45D6-B305-C65A9D12D933}" dt="2023-12-06T19:12:19.992" v="7281" actId="2696"/>
        <pc:sldMkLst>
          <pc:docMk/>
          <pc:sldMk cId="479323444" sldId="2147479565"/>
        </pc:sldMkLst>
      </pc:sldChg>
      <pc:sldChg chg="add del">
        <pc:chgData name="Timo Klimmer" userId="af015218-587a-437d-921a-de4e64daf7ee" providerId="ADAL" clId="{70B1BDDE-D82A-45D6-B305-C65A9D12D933}" dt="2023-12-06T19:54:48.780" v="7623" actId="2696"/>
        <pc:sldMkLst>
          <pc:docMk/>
          <pc:sldMk cId="1220002486" sldId="2147479565"/>
        </pc:sldMkLst>
      </pc:sldChg>
      <pc:sldChg chg="addSp delSp modSp new mod ord setBg">
        <pc:chgData name="Timo Klimmer" userId="af015218-587a-437d-921a-de4e64daf7ee" providerId="ADAL" clId="{70B1BDDE-D82A-45D6-B305-C65A9D12D933}" dt="2023-12-07T18:07:19.105" v="10260" actId="1035"/>
        <pc:sldMkLst>
          <pc:docMk/>
          <pc:sldMk cId="3715120238" sldId="2147479565"/>
        </pc:sldMkLst>
        <pc:spChg chg="del">
          <ac:chgData name="Timo Klimmer" userId="af015218-587a-437d-921a-de4e64daf7ee" providerId="ADAL" clId="{70B1BDDE-D82A-45D6-B305-C65A9D12D933}" dt="2023-12-06T20:05:27.708" v="7628" actId="478"/>
          <ac:spMkLst>
            <pc:docMk/>
            <pc:sldMk cId="3715120238" sldId="2147479565"/>
            <ac:spMk id="2" creationId="{29BE526C-C07B-EE55-2D1C-0C6334E43C88}"/>
          </ac:spMkLst>
        </pc:spChg>
        <pc:spChg chg="add mod">
          <ac:chgData name="Timo Klimmer" userId="af015218-587a-437d-921a-de4e64daf7ee" providerId="ADAL" clId="{70B1BDDE-D82A-45D6-B305-C65A9D12D933}" dt="2023-12-07T16:00:09.171" v="9070" actId="12789"/>
          <ac:spMkLst>
            <pc:docMk/>
            <pc:sldMk cId="3715120238" sldId="2147479565"/>
            <ac:spMk id="2" creationId="{416AE4C8-42E2-5A3C-40F8-D46F37C3028A}"/>
          </ac:spMkLst>
        </pc:spChg>
        <pc:spChg chg="del">
          <ac:chgData name="Timo Klimmer" userId="af015218-587a-437d-921a-de4e64daf7ee" providerId="ADAL" clId="{70B1BDDE-D82A-45D6-B305-C65A9D12D933}" dt="2023-12-06T20:05:27.708" v="7628" actId="478"/>
          <ac:spMkLst>
            <pc:docMk/>
            <pc:sldMk cId="3715120238" sldId="2147479565"/>
            <ac:spMk id="3" creationId="{68107F37-4E53-5A67-6C3D-AAA8D0FAE409}"/>
          </ac:spMkLst>
        </pc:spChg>
        <pc:spChg chg="add del mod">
          <ac:chgData name="Timo Klimmer" userId="af015218-587a-437d-921a-de4e64daf7ee" providerId="ADAL" clId="{70B1BDDE-D82A-45D6-B305-C65A9D12D933}" dt="2023-12-07T16:00:36.136" v="9088" actId="478"/>
          <ac:spMkLst>
            <pc:docMk/>
            <pc:sldMk cId="3715120238" sldId="2147479565"/>
            <ac:spMk id="3" creationId="{F8FAC9AD-D9CA-D8F6-F6AC-61DD609A452C}"/>
          </ac:spMkLst>
        </pc:spChg>
        <pc:spChg chg="add mod">
          <ac:chgData name="Timo Klimmer" userId="af015218-587a-437d-921a-de4e64daf7ee" providerId="ADAL" clId="{70B1BDDE-D82A-45D6-B305-C65A9D12D933}" dt="2023-12-07T15:33:29.622" v="8870" actId="1076"/>
          <ac:spMkLst>
            <pc:docMk/>
            <pc:sldMk cId="3715120238" sldId="2147479565"/>
            <ac:spMk id="4" creationId="{749DBA0F-8FD6-28A4-AD21-12C97AD1A877}"/>
          </ac:spMkLst>
        </pc:spChg>
        <pc:spChg chg="mod topLvl">
          <ac:chgData name="Timo Klimmer" userId="af015218-587a-437d-921a-de4e64daf7ee" providerId="ADAL" clId="{70B1BDDE-D82A-45D6-B305-C65A9D12D933}" dt="2023-12-07T17:57:42.039" v="10105" actId="108"/>
          <ac:spMkLst>
            <pc:docMk/>
            <pc:sldMk cId="3715120238" sldId="2147479565"/>
            <ac:spMk id="5" creationId="{78A38735-7B41-963C-065D-5F57B2D3E4CC}"/>
          </ac:spMkLst>
        </pc:spChg>
        <pc:spChg chg="mod topLvl">
          <ac:chgData name="Timo Klimmer" userId="af015218-587a-437d-921a-de4e64daf7ee" providerId="ADAL" clId="{70B1BDDE-D82A-45D6-B305-C65A9D12D933}" dt="2023-12-07T18:01:39.406" v="10135" actId="20577"/>
          <ac:spMkLst>
            <pc:docMk/>
            <pc:sldMk cId="3715120238" sldId="2147479565"/>
            <ac:spMk id="6" creationId="{9127793A-D19C-1A57-4FB0-17CD2ACA4C1D}"/>
          </ac:spMkLst>
        </pc:spChg>
        <pc:spChg chg="mod topLvl">
          <ac:chgData name="Timo Klimmer" userId="af015218-587a-437d-921a-de4e64daf7ee" providerId="ADAL" clId="{70B1BDDE-D82A-45D6-B305-C65A9D12D933}" dt="2023-12-07T18:04:41.894" v="10226" actId="6549"/>
          <ac:spMkLst>
            <pc:docMk/>
            <pc:sldMk cId="3715120238" sldId="2147479565"/>
            <ac:spMk id="7" creationId="{665D8A3B-9DBA-2D9F-C683-091FF7A1C6AA}"/>
          </ac:spMkLst>
        </pc:spChg>
        <pc:spChg chg="mod topLvl">
          <ac:chgData name="Timo Klimmer" userId="af015218-587a-437d-921a-de4e64daf7ee" providerId="ADAL" clId="{70B1BDDE-D82A-45D6-B305-C65A9D12D933}" dt="2023-12-07T18:04:49.820" v="10246" actId="6549"/>
          <ac:spMkLst>
            <pc:docMk/>
            <pc:sldMk cId="3715120238" sldId="2147479565"/>
            <ac:spMk id="8" creationId="{1508932E-944D-4302-5B64-1BB0766E0E22}"/>
          </ac:spMkLst>
        </pc:spChg>
        <pc:spChg chg="mod topLvl">
          <ac:chgData name="Timo Klimmer" userId="af015218-587a-437d-921a-de4e64daf7ee" providerId="ADAL" clId="{70B1BDDE-D82A-45D6-B305-C65A9D12D933}" dt="2023-12-06T20:06:33.660" v="7634" actId="338"/>
          <ac:spMkLst>
            <pc:docMk/>
            <pc:sldMk cId="3715120238" sldId="2147479565"/>
            <ac:spMk id="9" creationId="{0BD89581-D35A-A380-44CF-19A462ABED7E}"/>
          </ac:spMkLst>
        </pc:spChg>
        <pc:spChg chg="mod topLvl">
          <ac:chgData name="Timo Klimmer" userId="af015218-587a-437d-921a-de4e64daf7ee" providerId="ADAL" clId="{70B1BDDE-D82A-45D6-B305-C65A9D12D933}" dt="2023-12-07T18:00:21.394" v="10125" actId="554"/>
          <ac:spMkLst>
            <pc:docMk/>
            <pc:sldMk cId="3715120238" sldId="2147479565"/>
            <ac:spMk id="10" creationId="{8A15060F-4448-25D9-5F8B-2D80BE7AB0A0}"/>
          </ac:spMkLst>
        </pc:spChg>
        <pc:spChg chg="mod topLvl">
          <ac:chgData name="Timo Klimmer" userId="af015218-587a-437d-921a-de4e64daf7ee" providerId="ADAL" clId="{70B1BDDE-D82A-45D6-B305-C65A9D12D933}" dt="2023-12-07T16:00:24.318" v="9087" actId="20577"/>
          <ac:spMkLst>
            <pc:docMk/>
            <pc:sldMk cId="3715120238" sldId="2147479565"/>
            <ac:spMk id="11" creationId="{16CA3F9B-FF8D-2BF3-6134-1B8BEC48F8B7}"/>
          </ac:spMkLst>
        </pc:spChg>
        <pc:spChg chg="mod topLvl">
          <ac:chgData name="Timo Klimmer" userId="af015218-587a-437d-921a-de4e64daf7ee" providerId="ADAL" clId="{70B1BDDE-D82A-45D6-B305-C65A9D12D933}" dt="2023-12-07T18:02:24.083" v="10140" actId="20577"/>
          <ac:spMkLst>
            <pc:docMk/>
            <pc:sldMk cId="3715120238" sldId="2147479565"/>
            <ac:spMk id="14" creationId="{FC8FE6CA-604B-5CAD-3FB3-EF2B54B4567E}"/>
          </ac:spMkLst>
        </pc:spChg>
        <pc:spChg chg="mod topLvl">
          <ac:chgData name="Timo Klimmer" userId="af015218-587a-437d-921a-de4e64daf7ee" providerId="ADAL" clId="{70B1BDDE-D82A-45D6-B305-C65A9D12D933}" dt="2023-12-07T18:02:27.619" v="10143" actId="20577"/>
          <ac:spMkLst>
            <pc:docMk/>
            <pc:sldMk cId="3715120238" sldId="2147479565"/>
            <ac:spMk id="15" creationId="{81E639D6-3FCE-B6A8-C34D-5D794D557BBA}"/>
          </ac:spMkLst>
        </pc:spChg>
        <pc:spChg chg="mod topLvl">
          <ac:chgData name="Timo Klimmer" userId="af015218-587a-437d-921a-de4e64daf7ee" providerId="ADAL" clId="{70B1BDDE-D82A-45D6-B305-C65A9D12D933}" dt="2023-12-07T18:07:19.105" v="10260" actId="1035"/>
          <ac:spMkLst>
            <pc:docMk/>
            <pc:sldMk cId="3715120238" sldId="2147479565"/>
            <ac:spMk id="18" creationId="{FDE90114-1416-9C7B-3AE8-112B3A489907}"/>
          </ac:spMkLst>
        </pc:spChg>
        <pc:spChg chg="add mod">
          <ac:chgData name="Timo Klimmer" userId="af015218-587a-437d-921a-de4e64daf7ee" providerId="ADAL" clId="{70B1BDDE-D82A-45D6-B305-C65A9D12D933}" dt="2023-12-07T16:00:42.859" v="9090" actId="1076"/>
          <ac:spMkLst>
            <pc:docMk/>
            <pc:sldMk cId="3715120238" sldId="2147479565"/>
            <ac:spMk id="19" creationId="{593DBDCD-53F9-DBC0-F4F8-24E061C49DA4}"/>
          </ac:spMkLst>
        </pc:spChg>
        <pc:spChg chg="del mod topLvl">
          <ac:chgData name="Timo Klimmer" userId="af015218-587a-437d-921a-de4e64daf7ee" providerId="ADAL" clId="{70B1BDDE-D82A-45D6-B305-C65A9D12D933}" dt="2023-12-06T20:13:17.527" v="7727" actId="478"/>
          <ac:spMkLst>
            <pc:docMk/>
            <pc:sldMk cId="3715120238" sldId="2147479565"/>
            <ac:spMk id="19" creationId="{FEA931D2-BBEA-7F8C-F362-8E98ABDA54E9}"/>
          </ac:spMkLst>
        </pc:spChg>
        <pc:spChg chg="mod topLvl">
          <ac:chgData name="Timo Klimmer" userId="af015218-587a-437d-921a-de4e64daf7ee" providerId="ADAL" clId="{70B1BDDE-D82A-45D6-B305-C65A9D12D933}" dt="2023-12-07T17:57:29.859" v="10103" actId="207"/>
          <ac:spMkLst>
            <pc:docMk/>
            <pc:sldMk cId="3715120238" sldId="2147479565"/>
            <ac:spMk id="20" creationId="{0CBE0B2D-581F-33D8-7292-C7B0F5BA5776}"/>
          </ac:spMkLst>
        </pc:spChg>
        <pc:spChg chg="mod topLvl">
          <ac:chgData name="Timo Klimmer" userId="af015218-587a-437d-921a-de4e64daf7ee" providerId="ADAL" clId="{70B1BDDE-D82A-45D6-B305-C65A9D12D933}" dt="2023-12-07T18:00:48.525" v="10128" actId="14100"/>
          <ac:spMkLst>
            <pc:docMk/>
            <pc:sldMk cId="3715120238" sldId="2147479565"/>
            <ac:spMk id="22" creationId="{BC8A98E8-7622-834A-B9D4-AC0007152122}"/>
          </ac:spMkLst>
        </pc:spChg>
        <pc:spChg chg="mod topLvl">
          <ac:chgData name="Timo Klimmer" userId="af015218-587a-437d-921a-de4e64daf7ee" providerId="ADAL" clId="{70B1BDDE-D82A-45D6-B305-C65A9D12D933}" dt="2023-12-07T18:03:02.315" v="10211" actId="1076"/>
          <ac:spMkLst>
            <pc:docMk/>
            <pc:sldMk cId="3715120238" sldId="2147479565"/>
            <ac:spMk id="23" creationId="{DF5AD83D-F76E-35E0-A09D-9FC50F327E65}"/>
          </ac:spMkLst>
        </pc:spChg>
        <pc:spChg chg="mod topLvl">
          <ac:chgData name="Timo Klimmer" userId="af015218-587a-437d-921a-de4e64daf7ee" providerId="ADAL" clId="{70B1BDDE-D82A-45D6-B305-C65A9D12D933}" dt="2023-12-07T15:31:54.944" v="8796" actId="165"/>
          <ac:spMkLst>
            <pc:docMk/>
            <pc:sldMk cId="3715120238" sldId="2147479565"/>
            <ac:spMk id="24" creationId="{0ABEBCFD-97E9-769A-2378-A05CFB158D6D}"/>
          </ac:spMkLst>
        </pc:spChg>
        <pc:spChg chg="mod topLvl">
          <ac:chgData name="Timo Klimmer" userId="af015218-587a-437d-921a-de4e64daf7ee" providerId="ADAL" clId="{70B1BDDE-D82A-45D6-B305-C65A9D12D933}" dt="2023-12-07T15:32:02.796" v="8797" actId="207"/>
          <ac:spMkLst>
            <pc:docMk/>
            <pc:sldMk cId="3715120238" sldId="2147479565"/>
            <ac:spMk id="25" creationId="{804C0EBD-ED3E-9365-1DF9-97D6CDAE9E42}"/>
          </ac:spMkLst>
        </pc:spChg>
        <pc:spChg chg="add mod ord">
          <ac:chgData name="Timo Klimmer" userId="af015218-587a-437d-921a-de4e64daf7ee" providerId="ADAL" clId="{70B1BDDE-D82A-45D6-B305-C65A9D12D933}" dt="2023-12-07T18:00:21.394" v="10125" actId="554"/>
          <ac:spMkLst>
            <pc:docMk/>
            <pc:sldMk cId="3715120238" sldId="2147479565"/>
            <ac:spMk id="26" creationId="{B0FB5364-21D1-C7AE-6669-B3A0BDB06CCF}"/>
          </ac:spMkLst>
        </pc:spChg>
        <pc:spChg chg="add del mod">
          <ac:chgData name="Timo Klimmer" userId="af015218-587a-437d-921a-de4e64daf7ee" providerId="ADAL" clId="{70B1BDDE-D82A-45D6-B305-C65A9D12D933}" dt="2023-12-07T15:33:18.378" v="8868" actId="478"/>
          <ac:spMkLst>
            <pc:docMk/>
            <pc:sldMk cId="3715120238" sldId="2147479565"/>
            <ac:spMk id="27" creationId="{2A81A036-996F-3F27-FB76-E528D2AD6337}"/>
          </ac:spMkLst>
        </pc:spChg>
        <pc:spChg chg="add mod">
          <ac:chgData name="Timo Klimmer" userId="af015218-587a-437d-921a-de4e64daf7ee" providerId="ADAL" clId="{70B1BDDE-D82A-45D6-B305-C65A9D12D933}" dt="2023-12-07T18:00:08.086" v="10123" actId="1076"/>
          <ac:spMkLst>
            <pc:docMk/>
            <pc:sldMk cId="3715120238" sldId="2147479565"/>
            <ac:spMk id="28" creationId="{522C98E9-2635-0417-D8D2-5372A9D366F4}"/>
          </ac:spMkLst>
        </pc:spChg>
        <pc:spChg chg="add mod">
          <ac:chgData name="Timo Klimmer" userId="af015218-587a-437d-921a-de4e64daf7ee" providerId="ADAL" clId="{70B1BDDE-D82A-45D6-B305-C65A9D12D933}" dt="2023-12-07T18:00:35.758" v="10127" actId="1076"/>
          <ac:spMkLst>
            <pc:docMk/>
            <pc:sldMk cId="3715120238" sldId="2147479565"/>
            <ac:spMk id="29" creationId="{E09C1ADE-DB14-41CB-793B-49E5DA8296E5}"/>
          </ac:spMkLst>
        </pc:spChg>
        <pc:grpChg chg="add del mod">
          <ac:chgData name="Timo Klimmer" userId="af015218-587a-437d-921a-de4e64daf7ee" providerId="ADAL" clId="{70B1BDDE-D82A-45D6-B305-C65A9D12D933}" dt="2023-12-06T20:05:59.885" v="7630" actId="165"/>
          <ac:grpSpMkLst>
            <pc:docMk/>
            <pc:sldMk cId="3715120238" sldId="2147479565"/>
            <ac:grpSpMk id="4" creationId="{E51DEEE1-5CC8-D927-1F18-BD79E2D37918}"/>
          </ac:grpSpMkLst>
        </pc:grpChg>
        <pc:grpChg chg="del mod topLvl">
          <ac:chgData name="Timo Klimmer" userId="af015218-587a-437d-921a-de4e64daf7ee" providerId="ADAL" clId="{70B1BDDE-D82A-45D6-B305-C65A9D12D933}" dt="2023-12-07T15:31:54.944" v="8796" actId="165"/>
          <ac:grpSpMkLst>
            <pc:docMk/>
            <pc:sldMk cId="3715120238" sldId="2147479565"/>
            <ac:grpSpMk id="21" creationId="{515BB129-01B7-49F9-0476-51023636368E}"/>
          </ac:grpSpMkLst>
        </pc:grpChg>
        <pc:grpChg chg="add del">
          <ac:chgData name="Timo Klimmer" userId="af015218-587a-437d-921a-de4e64daf7ee" providerId="ADAL" clId="{70B1BDDE-D82A-45D6-B305-C65A9D12D933}" dt="2023-12-06T20:06:33.660" v="7634" actId="338"/>
          <ac:grpSpMkLst>
            <pc:docMk/>
            <pc:sldMk cId="3715120238" sldId="2147479565"/>
            <ac:grpSpMk id="26" creationId="{A7FBE6B8-0CC4-EF79-6B42-E7EE2CE0B486}"/>
          </ac:grpSpMkLst>
        </pc:grpChg>
        <pc:cxnChg chg="mod topLvl">
          <ac:chgData name="Timo Klimmer" userId="af015218-587a-437d-921a-de4e64daf7ee" providerId="ADAL" clId="{70B1BDDE-D82A-45D6-B305-C65A9D12D933}" dt="2023-12-06T20:06:33.660" v="7634" actId="338"/>
          <ac:cxnSpMkLst>
            <pc:docMk/>
            <pc:sldMk cId="3715120238" sldId="2147479565"/>
            <ac:cxnSpMk id="12" creationId="{AFF36888-A832-B3BF-F815-EFF4977BB3EC}"/>
          </ac:cxnSpMkLst>
        </pc:cxnChg>
        <pc:cxnChg chg="mod topLvl">
          <ac:chgData name="Timo Klimmer" userId="af015218-587a-437d-921a-de4e64daf7ee" providerId="ADAL" clId="{70B1BDDE-D82A-45D6-B305-C65A9D12D933}" dt="2023-12-06T20:06:33.660" v="7634" actId="338"/>
          <ac:cxnSpMkLst>
            <pc:docMk/>
            <pc:sldMk cId="3715120238" sldId="2147479565"/>
            <ac:cxnSpMk id="13" creationId="{02F04718-9C71-096E-4A47-7CE0E5F3098F}"/>
          </ac:cxnSpMkLst>
        </pc:cxnChg>
        <pc:cxnChg chg="mod topLvl">
          <ac:chgData name="Timo Klimmer" userId="af015218-587a-437d-921a-de4e64daf7ee" providerId="ADAL" clId="{70B1BDDE-D82A-45D6-B305-C65A9D12D933}" dt="2023-12-06T20:06:33.660" v="7634" actId="338"/>
          <ac:cxnSpMkLst>
            <pc:docMk/>
            <pc:sldMk cId="3715120238" sldId="2147479565"/>
            <ac:cxnSpMk id="16" creationId="{C548ED64-89D6-AAE2-8DD1-A16718AF5E00}"/>
          </ac:cxnSpMkLst>
        </pc:cxnChg>
        <pc:cxnChg chg="mod topLvl">
          <ac:chgData name="Timo Klimmer" userId="af015218-587a-437d-921a-de4e64daf7ee" providerId="ADAL" clId="{70B1BDDE-D82A-45D6-B305-C65A9D12D933}" dt="2023-12-07T18:05:10.713" v="10247" actId="12789"/>
          <ac:cxnSpMkLst>
            <pc:docMk/>
            <pc:sldMk cId="3715120238" sldId="2147479565"/>
            <ac:cxnSpMk id="17" creationId="{3AD6B112-635D-34FC-657D-25A666A6E97F}"/>
          </ac:cxnSpMkLst>
        </pc:cxnChg>
      </pc:sldChg>
      <pc:sldChg chg="add del">
        <pc:chgData name="Timo Klimmer" userId="af015218-587a-437d-921a-de4e64daf7ee" providerId="ADAL" clId="{70B1BDDE-D82A-45D6-B305-C65A9D12D933}" dt="2023-12-06T19:05:19.863" v="7059" actId="2696"/>
        <pc:sldMkLst>
          <pc:docMk/>
          <pc:sldMk cId="4294962070" sldId="2147479565"/>
        </pc:sldMkLst>
      </pc:sldChg>
      <pc:sldChg chg="addSp delSp modSp new del mod">
        <pc:chgData name="Timo Klimmer" userId="af015218-587a-437d-921a-de4e64daf7ee" providerId="ADAL" clId="{70B1BDDE-D82A-45D6-B305-C65A9D12D933}" dt="2023-12-07T16:32:08.178" v="9366" actId="47"/>
        <pc:sldMkLst>
          <pc:docMk/>
          <pc:sldMk cId="1889937332" sldId="2147479566"/>
        </pc:sldMkLst>
        <pc:spChg chg="del">
          <ac:chgData name="Timo Klimmer" userId="af015218-587a-437d-921a-de4e64daf7ee" providerId="ADAL" clId="{70B1BDDE-D82A-45D6-B305-C65A9D12D933}" dt="2023-12-06T20:17:28.247" v="7737" actId="478"/>
          <ac:spMkLst>
            <pc:docMk/>
            <pc:sldMk cId="1889937332" sldId="2147479566"/>
            <ac:spMk id="2" creationId="{B06B531E-85EB-1C8E-0112-3A9C81018C7C}"/>
          </ac:spMkLst>
        </pc:spChg>
        <pc:spChg chg="del">
          <ac:chgData name="Timo Klimmer" userId="af015218-587a-437d-921a-de4e64daf7ee" providerId="ADAL" clId="{70B1BDDE-D82A-45D6-B305-C65A9D12D933}" dt="2023-12-06T20:17:28.247" v="7737" actId="478"/>
          <ac:spMkLst>
            <pc:docMk/>
            <pc:sldMk cId="1889937332" sldId="2147479566"/>
            <ac:spMk id="3" creationId="{6BAE393B-F140-E96A-2937-1A7AD183503B}"/>
          </ac:spMkLst>
        </pc:spChg>
        <pc:spChg chg="del">
          <ac:chgData name="Timo Klimmer" userId="af015218-587a-437d-921a-de4e64daf7ee" providerId="ADAL" clId="{70B1BDDE-D82A-45D6-B305-C65A9D12D933}" dt="2023-12-06T20:17:28.247" v="7737" actId="478"/>
          <ac:spMkLst>
            <pc:docMk/>
            <pc:sldMk cId="1889937332" sldId="2147479566"/>
            <ac:spMk id="4" creationId="{0164E298-EF5D-7239-4ACE-9D5930ECE48E}"/>
          </ac:spMkLst>
        </pc:spChg>
        <pc:spChg chg="add mod">
          <ac:chgData name="Timo Klimmer" userId="af015218-587a-437d-921a-de4e64daf7ee" providerId="ADAL" clId="{70B1BDDE-D82A-45D6-B305-C65A9D12D933}" dt="2023-12-06T20:17:52.323" v="7773" actId="207"/>
          <ac:spMkLst>
            <pc:docMk/>
            <pc:sldMk cId="1889937332" sldId="2147479566"/>
            <ac:spMk id="5" creationId="{3B9AAC28-1C66-0782-63EA-D1E814783174}"/>
          </ac:spMkLst>
        </pc:spChg>
      </pc:sldChg>
      <pc:sldChg chg="addSp delSp modSp add del mod">
        <pc:chgData name="Timo Klimmer" userId="af015218-587a-437d-921a-de4e64daf7ee" providerId="ADAL" clId="{70B1BDDE-D82A-45D6-B305-C65A9D12D933}" dt="2023-12-07T17:45:56.068" v="9896" actId="12788"/>
        <pc:sldMkLst>
          <pc:docMk/>
          <pc:sldMk cId="1347645197" sldId="2147479567"/>
        </pc:sldMkLst>
        <pc:spChg chg="add del mod">
          <ac:chgData name="Timo Klimmer" userId="af015218-587a-437d-921a-de4e64daf7ee" providerId="ADAL" clId="{70B1BDDE-D82A-45D6-B305-C65A9D12D933}" dt="2023-12-07T17:45:56.068" v="9896" actId="12788"/>
          <ac:spMkLst>
            <pc:docMk/>
            <pc:sldMk cId="1347645197" sldId="2147479567"/>
            <ac:spMk id="2" creationId="{8F57561C-8EC4-DD7F-6C4E-CE706BF26DE9}"/>
          </ac:spMkLst>
        </pc:spChg>
        <pc:spChg chg="mod">
          <ac:chgData name="Timo Klimmer" userId="af015218-587a-437d-921a-de4e64daf7ee" providerId="ADAL" clId="{70B1BDDE-D82A-45D6-B305-C65A9D12D933}" dt="2023-12-07T17:45:16.325" v="9892" actId="108"/>
          <ac:spMkLst>
            <pc:docMk/>
            <pc:sldMk cId="1347645197" sldId="2147479567"/>
            <ac:spMk id="4" creationId="{39A8A61C-B850-89C5-555F-687685095272}"/>
          </ac:spMkLst>
        </pc:spChg>
        <pc:spChg chg="add mod">
          <ac:chgData name="Timo Klimmer" userId="af015218-587a-437d-921a-de4e64daf7ee" providerId="ADAL" clId="{70B1BDDE-D82A-45D6-B305-C65A9D12D933}" dt="2023-12-07T17:39:11.455" v="9856" actId="1076"/>
          <ac:spMkLst>
            <pc:docMk/>
            <pc:sldMk cId="1347645197" sldId="2147479567"/>
            <ac:spMk id="6" creationId="{6A06D8EB-C133-C8F1-164A-B28EC25B4BC8}"/>
          </ac:spMkLst>
        </pc:spChg>
        <pc:spChg chg="mod">
          <ac:chgData name="Timo Klimmer" userId="af015218-587a-437d-921a-de4e64daf7ee" providerId="ADAL" clId="{70B1BDDE-D82A-45D6-B305-C65A9D12D933}" dt="2023-12-07T17:44:59.017" v="9888" actId="113"/>
          <ac:spMkLst>
            <pc:docMk/>
            <pc:sldMk cId="1347645197" sldId="2147479567"/>
            <ac:spMk id="10" creationId="{3E4F1BBB-5DA6-F28D-7FF2-992F85FFB9FA}"/>
          </ac:spMkLst>
        </pc:spChg>
        <pc:spChg chg="mod">
          <ac:chgData name="Timo Klimmer" userId="af015218-587a-437d-921a-de4e64daf7ee" providerId="ADAL" clId="{70B1BDDE-D82A-45D6-B305-C65A9D12D933}" dt="2023-12-07T17:45:40.327" v="9895" actId="108"/>
          <ac:spMkLst>
            <pc:docMk/>
            <pc:sldMk cId="1347645197" sldId="2147479567"/>
            <ac:spMk id="11" creationId="{B0B21CCE-6766-315B-717D-FBFFE67BFB6A}"/>
          </ac:spMkLst>
        </pc:spChg>
        <pc:spChg chg="mod">
          <ac:chgData name="Timo Klimmer" userId="af015218-587a-437d-921a-de4e64daf7ee" providerId="ADAL" clId="{70B1BDDE-D82A-45D6-B305-C65A9D12D933}" dt="2023-12-06T20:51:20.340" v="8195" actId="207"/>
          <ac:spMkLst>
            <pc:docMk/>
            <pc:sldMk cId="1347645197" sldId="2147479567"/>
            <ac:spMk id="12" creationId="{6E6EDA2B-956D-9B32-B4A0-7FBBD081D6A6}"/>
          </ac:spMkLst>
        </pc:spChg>
        <pc:spChg chg="mod">
          <ac:chgData name="Timo Klimmer" userId="af015218-587a-437d-921a-de4e64daf7ee" providerId="ADAL" clId="{70B1BDDE-D82A-45D6-B305-C65A9D12D933}" dt="2023-12-07T17:45:05.530" v="9889" actId="108"/>
          <ac:spMkLst>
            <pc:docMk/>
            <pc:sldMk cId="1347645197" sldId="2147479567"/>
            <ac:spMk id="15" creationId="{BD397AA1-BD56-321D-EAC1-E9EA2394D36E}"/>
          </ac:spMkLst>
        </pc:spChg>
        <pc:grpChg chg="mod">
          <ac:chgData name="Timo Klimmer" userId="af015218-587a-437d-921a-de4e64daf7ee" providerId="ADAL" clId="{70B1BDDE-D82A-45D6-B305-C65A9D12D933}" dt="2023-12-07T17:43:41.261" v="9884" actId="12788"/>
          <ac:grpSpMkLst>
            <pc:docMk/>
            <pc:sldMk cId="1347645197" sldId="2147479567"/>
            <ac:grpSpMk id="25" creationId="{DED02FF0-E41E-6CF8-6671-96BDBF93E787}"/>
          </ac:grpSpMkLst>
        </pc:grpChg>
        <pc:picChg chg="add del mod">
          <ac:chgData name="Timo Klimmer" userId="af015218-587a-437d-921a-de4e64daf7ee" providerId="ADAL" clId="{70B1BDDE-D82A-45D6-B305-C65A9D12D933}" dt="2023-12-07T17:45:56.068" v="9896" actId="12788"/>
          <ac:picMkLst>
            <pc:docMk/>
            <pc:sldMk cId="1347645197" sldId="2147479567"/>
            <ac:picMk id="3" creationId="{841D4662-B89A-7A67-7E5D-536A2A1483E6}"/>
          </ac:picMkLst>
        </pc:picChg>
        <pc:picChg chg="mod">
          <ac:chgData name="Timo Klimmer" userId="af015218-587a-437d-921a-de4e64daf7ee" providerId="ADAL" clId="{70B1BDDE-D82A-45D6-B305-C65A9D12D933}" dt="2023-12-07T17:43:07.651" v="9882" actId="12788"/>
          <ac:picMkLst>
            <pc:docMk/>
            <pc:sldMk cId="1347645197" sldId="2147479567"/>
            <ac:picMk id="5" creationId="{F2E2E360-6DE9-97C0-9D2C-023CC78E25EE}"/>
          </ac:picMkLst>
        </pc:picChg>
        <pc:picChg chg="mod">
          <ac:chgData name="Timo Klimmer" userId="af015218-587a-437d-921a-de4e64daf7ee" providerId="ADAL" clId="{70B1BDDE-D82A-45D6-B305-C65A9D12D933}" dt="2023-12-07T17:43:16.446" v="9883" actId="12788"/>
          <ac:picMkLst>
            <pc:docMk/>
            <pc:sldMk cId="1347645197" sldId="2147479567"/>
            <ac:picMk id="13" creationId="{E65118D7-D253-FD3A-4418-551E7FC8729A}"/>
          </ac:picMkLst>
        </pc:picChg>
        <pc:picChg chg="mod">
          <ac:chgData name="Timo Klimmer" userId="af015218-587a-437d-921a-de4e64daf7ee" providerId="ADAL" clId="{70B1BDDE-D82A-45D6-B305-C65A9D12D933}" dt="2023-12-07T17:42:43.609" v="9880" actId="1076"/>
          <ac:picMkLst>
            <pc:docMk/>
            <pc:sldMk cId="1347645197" sldId="2147479567"/>
            <ac:picMk id="24" creationId="{866B2C3C-770A-FDD1-82B9-E15B55F1954E}"/>
          </ac:picMkLst>
        </pc:picChg>
      </pc:sldChg>
      <pc:sldChg chg="del">
        <pc:chgData name="Timo Klimmer" userId="af015218-587a-437d-921a-de4e64daf7ee" providerId="ADAL" clId="{70B1BDDE-D82A-45D6-B305-C65A9D12D933}" dt="2023-12-07T15:00:25.837" v="8786" actId="2696"/>
        <pc:sldMkLst>
          <pc:docMk/>
          <pc:sldMk cId="4180758123" sldId="2147479568"/>
        </pc:sldMkLst>
      </pc:sldChg>
      <pc:sldChg chg="del">
        <pc:chgData name="Timo Klimmer" userId="af015218-587a-437d-921a-de4e64daf7ee" providerId="ADAL" clId="{70B1BDDE-D82A-45D6-B305-C65A9D12D933}" dt="2023-12-07T14:40:54.355" v="8409" actId="2696"/>
        <pc:sldMkLst>
          <pc:docMk/>
          <pc:sldMk cId="3496549370" sldId="2147481002"/>
        </pc:sldMkLst>
      </pc:sldChg>
      <pc:sldChg chg="del">
        <pc:chgData name="Timo Klimmer" userId="af015218-587a-437d-921a-de4e64daf7ee" providerId="ADAL" clId="{70B1BDDE-D82A-45D6-B305-C65A9D12D933}" dt="2023-12-07T14:40:59.329" v="8411" actId="2696"/>
        <pc:sldMkLst>
          <pc:docMk/>
          <pc:sldMk cId="1103686130" sldId="2147481007"/>
        </pc:sldMkLst>
      </pc:sldChg>
      <pc:sldChg chg="del">
        <pc:chgData name="Timo Klimmer" userId="af015218-587a-437d-921a-de4e64daf7ee" providerId="ADAL" clId="{70B1BDDE-D82A-45D6-B305-C65A9D12D933}" dt="2023-12-07T14:41:38.126" v="8412" actId="2696"/>
        <pc:sldMkLst>
          <pc:docMk/>
          <pc:sldMk cId="414851584" sldId="2147481008"/>
        </pc:sldMkLst>
      </pc:sldChg>
      <pc:sldChg chg="del">
        <pc:chgData name="Timo Klimmer" userId="af015218-587a-437d-921a-de4e64daf7ee" providerId="ADAL" clId="{70B1BDDE-D82A-45D6-B305-C65A9D12D933}" dt="2023-12-07T14:40:56.684" v="8410" actId="2696"/>
        <pc:sldMkLst>
          <pc:docMk/>
          <pc:sldMk cId="3944956831" sldId="2147482105"/>
        </pc:sldMkLst>
      </pc:sldChg>
      <pc:sldChg chg="del">
        <pc:chgData name="Timo Klimmer" userId="af015218-587a-437d-921a-de4e64daf7ee" providerId="ADAL" clId="{70B1BDDE-D82A-45D6-B305-C65A9D12D933}" dt="2023-12-07T14:40:10.205" v="8405" actId="2696"/>
        <pc:sldMkLst>
          <pc:docMk/>
          <pc:sldMk cId="1857190108" sldId="2147482121"/>
        </pc:sldMkLst>
      </pc:sldChg>
      <pc:sldChg chg="del">
        <pc:chgData name="Timo Klimmer" userId="af015218-587a-437d-921a-de4e64daf7ee" providerId="ADAL" clId="{70B1BDDE-D82A-45D6-B305-C65A9D12D933}" dt="2023-12-07T14:40:25.127" v="8408" actId="2696"/>
        <pc:sldMkLst>
          <pc:docMk/>
          <pc:sldMk cId="899124390" sldId="2147482777"/>
        </pc:sldMkLst>
      </pc:sldChg>
      <pc:sldChg chg="modSp del mod">
        <pc:chgData name="Timo Klimmer" userId="af015218-587a-437d-921a-de4e64daf7ee" providerId="ADAL" clId="{70B1BDDE-D82A-45D6-B305-C65A9D12D933}" dt="2023-12-07T14:46:08.144" v="8422" actId="2696"/>
        <pc:sldMkLst>
          <pc:docMk/>
          <pc:sldMk cId="537272529" sldId="2147482778"/>
        </pc:sldMkLst>
        <pc:spChg chg="mod">
          <ac:chgData name="Timo Klimmer" userId="af015218-587a-437d-921a-de4e64daf7ee" providerId="ADAL" clId="{70B1BDDE-D82A-45D6-B305-C65A9D12D933}" dt="2023-12-07T14:43:16.527" v="8415" actId="21"/>
          <ac:spMkLst>
            <pc:docMk/>
            <pc:sldMk cId="537272529" sldId="2147482778"/>
            <ac:spMk id="3" creationId="{EA95AE80-240C-CFDB-DEB7-9214A8538DD6}"/>
          </ac:spMkLst>
        </pc:spChg>
      </pc:sldChg>
      <pc:sldChg chg="addSp modSp mod">
        <pc:chgData name="Timo Klimmer" userId="af015218-587a-437d-921a-de4e64daf7ee" providerId="ADAL" clId="{70B1BDDE-D82A-45D6-B305-C65A9D12D933}" dt="2023-12-07T17:14:23.927" v="9536" actId="115"/>
        <pc:sldMkLst>
          <pc:docMk/>
          <pc:sldMk cId="311198408" sldId="2147482782"/>
        </pc:sldMkLst>
        <pc:spChg chg="mod">
          <ac:chgData name="Timo Klimmer" userId="af015218-587a-437d-921a-de4e64daf7ee" providerId="ADAL" clId="{70B1BDDE-D82A-45D6-B305-C65A9D12D933}" dt="2023-12-07T17:14:23.927" v="9536" actId="115"/>
          <ac:spMkLst>
            <pc:docMk/>
            <pc:sldMk cId="311198408" sldId="2147482782"/>
            <ac:spMk id="2" creationId="{9308AB72-3176-7D2F-0956-6C8C46A900D8}"/>
          </ac:spMkLst>
        </pc:spChg>
        <pc:spChg chg="add mod">
          <ac:chgData name="Timo Klimmer" userId="af015218-587a-437d-921a-de4e64daf7ee" providerId="ADAL" clId="{70B1BDDE-D82A-45D6-B305-C65A9D12D933}" dt="2023-12-07T16:14:13.893" v="9312" actId="20577"/>
          <ac:spMkLst>
            <pc:docMk/>
            <pc:sldMk cId="311198408" sldId="2147482782"/>
            <ac:spMk id="8" creationId="{A573D287-88A4-4331-6709-CFB871B9C9A8}"/>
          </ac:spMkLst>
        </pc:spChg>
      </pc:sldChg>
      <pc:sldChg chg="delSp modSp mod ord">
        <pc:chgData name="Timo Klimmer" userId="af015218-587a-437d-921a-de4e64daf7ee" providerId="ADAL" clId="{70B1BDDE-D82A-45D6-B305-C65A9D12D933}" dt="2023-12-07T17:56:29.366" v="10100" actId="6549"/>
        <pc:sldMkLst>
          <pc:docMk/>
          <pc:sldMk cId="1332006368" sldId="2147482783"/>
        </pc:sldMkLst>
        <pc:spChg chg="del mod">
          <ac:chgData name="Timo Klimmer" userId="af015218-587a-437d-921a-de4e64daf7ee" providerId="ADAL" clId="{70B1BDDE-D82A-45D6-B305-C65A9D12D933}" dt="2023-12-07T14:53:54.021" v="8596" actId="478"/>
          <ac:spMkLst>
            <pc:docMk/>
            <pc:sldMk cId="1332006368" sldId="2147482783"/>
            <ac:spMk id="2" creationId="{75FA05A6-1310-7A32-D445-A5A8D1426528}"/>
          </ac:spMkLst>
        </pc:spChg>
        <pc:spChg chg="mod">
          <ac:chgData name="Timo Klimmer" userId="af015218-587a-437d-921a-de4e64daf7ee" providerId="ADAL" clId="{70B1BDDE-D82A-45D6-B305-C65A9D12D933}" dt="2023-12-07T17:56:29.366" v="10100" actId="6549"/>
          <ac:spMkLst>
            <pc:docMk/>
            <pc:sldMk cId="1332006368" sldId="2147482783"/>
            <ac:spMk id="3" creationId="{EA95AE80-240C-CFDB-DEB7-9214A8538DD6}"/>
          </ac:spMkLst>
        </pc:spChg>
        <pc:spChg chg="del mod">
          <ac:chgData name="Timo Klimmer" userId="af015218-587a-437d-921a-de4e64daf7ee" providerId="ADAL" clId="{70B1BDDE-D82A-45D6-B305-C65A9D12D933}" dt="2023-12-07T14:53:54.021" v="8596" actId="478"/>
          <ac:spMkLst>
            <pc:docMk/>
            <pc:sldMk cId="1332006368" sldId="2147482783"/>
            <ac:spMk id="6" creationId="{AFEBF58C-105A-2A10-4590-F04275531CB6}"/>
          </ac:spMkLst>
        </pc:spChg>
      </pc:sldChg>
      <pc:sldChg chg="del">
        <pc:chgData name="Timo Klimmer" userId="af015218-587a-437d-921a-de4e64daf7ee" providerId="ADAL" clId="{70B1BDDE-D82A-45D6-B305-C65A9D12D933}" dt="2023-12-07T14:49:23.259" v="8424" actId="2696"/>
        <pc:sldMkLst>
          <pc:docMk/>
          <pc:sldMk cId="2226587184" sldId="2147482784"/>
        </pc:sldMkLst>
      </pc:sldChg>
      <pc:sldChg chg="del">
        <pc:chgData name="Timo Klimmer" userId="af015218-587a-437d-921a-de4e64daf7ee" providerId="ADAL" clId="{70B1BDDE-D82A-45D6-B305-C65A9D12D933}" dt="2023-12-07T14:45:47.813" v="8421"/>
        <pc:sldMkLst>
          <pc:docMk/>
          <pc:sldMk cId="3316109870" sldId="2147482784"/>
        </pc:sldMkLst>
      </pc:sldChg>
      <pc:sldChg chg="del">
        <pc:chgData name="Timo Klimmer" userId="af015218-587a-437d-921a-de4e64daf7ee" providerId="ADAL" clId="{70B1BDDE-D82A-45D6-B305-C65A9D12D933}" dt="2023-12-07T14:49:08.418" v="8423"/>
        <pc:sldMkLst>
          <pc:docMk/>
          <pc:sldMk cId="340085198" sldId="2147482785"/>
        </pc:sldMkLst>
      </pc:sldChg>
      <pc:sldChg chg="modSp mod">
        <pc:chgData name="Timo Klimmer" userId="af015218-587a-437d-921a-de4e64daf7ee" providerId="ADAL" clId="{70B1BDDE-D82A-45D6-B305-C65A9D12D933}" dt="2023-12-07T17:25:45.177" v="9843" actId="20577"/>
        <pc:sldMkLst>
          <pc:docMk/>
          <pc:sldMk cId="954529939" sldId="2147482785"/>
        </pc:sldMkLst>
        <pc:spChg chg="mod">
          <ac:chgData name="Timo Klimmer" userId="af015218-587a-437d-921a-de4e64daf7ee" providerId="ADAL" clId="{70B1BDDE-D82A-45D6-B305-C65A9D12D933}" dt="2023-12-07T17:25:45.177" v="9843" actId="20577"/>
          <ac:spMkLst>
            <pc:docMk/>
            <pc:sldMk cId="954529939" sldId="2147482785"/>
            <ac:spMk id="3" creationId="{EA95AE80-240C-CFDB-DEB7-9214A8538DD6}"/>
          </ac:spMkLst>
        </pc:spChg>
      </pc:sldChg>
      <pc:sldChg chg="addSp delSp modSp new mod modClrScheme chgLayout">
        <pc:chgData name="Timo Klimmer" userId="af015218-587a-437d-921a-de4e64daf7ee" providerId="ADAL" clId="{70B1BDDE-D82A-45D6-B305-C65A9D12D933}" dt="2023-12-07T17:18:01.514" v="9665" actId="20577"/>
        <pc:sldMkLst>
          <pc:docMk/>
          <pc:sldMk cId="4012478615" sldId="2147482786"/>
        </pc:sldMkLst>
        <pc:spChg chg="del">
          <ac:chgData name="Timo Klimmer" userId="af015218-587a-437d-921a-de4e64daf7ee" providerId="ADAL" clId="{70B1BDDE-D82A-45D6-B305-C65A9D12D933}" dt="2023-12-07T15:34:02.684" v="8872" actId="478"/>
          <ac:spMkLst>
            <pc:docMk/>
            <pc:sldMk cId="4012478615" sldId="2147482786"/>
            <ac:spMk id="2" creationId="{8C6D0FA0-6533-4314-3FE2-2C36CF695682}"/>
          </ac:spMkLst>
        </pc:spChg>
        <pc:spChg chg="del">
          <ac:chgData name="Timo Klimmer" userId="af015218-587a-437d-921a-de4e64daf7ee" providerId="ADAL" clId="{70B1BDDE-D82A-45D6-B305-C65A9D12D933}" dt="2023-12-07T15:34:02.684" v="8872" actId="478"/>
          <ac:spMkLst>
            <pc:docMk/>
            <pc:sldMk cId="4012478615" sldId="2147482786"/>
            <ac:spMk id="3" creationId="{72B40C3D-5020-F418-515B-12AA429D7755}"/>
          </ac:spMkLst>
        </pc:spChg>
        <pc:spChg chg="del">
          <ac:chgData name="Timo Klimmer" userId="af015218-587a-437d-921a-de4e64daf7ee" providerId="ADAL" clId="{70B1BDDE-D82A-45D6-B305-C65A9D12D933}" dt="2023-12-07T15:34:02.684" v="8872" actId="478"/>
          <ac:spMkLst>
            <pc:docMk/>
            <pc:sldMk cId="4012478615" sldId="2147482786"/>
            <ac:spMk id="4" creationId="{CDD100CF-73F7-527B-5CD0-460234128093}"/>
          </ac:spMkLst>
        </pc:spChg>
        <pc:spChg chg="del">
          <ac:chgData name="Timo Klimmer" userId="af015218-587a-437d-921a-de4e64daf7ee" providerId="ADAL" clId="{70B1BDDE-D82A-45D6-B305-C65A9D12D933}" dt="2023-12-07T15:34:02.684" v="8872" actId="478"/>
          <ac:spMkLst>
            <pc:docMk/>
            <pc:sldMk cId="4012478615" sldId="2147482786"/>
            <ac:spMk id="5" creationId="{1186722B-5164-FB83-1C9A-801A4538FF7D}"/>
          </ac:spMkLst>
        </pc:spChg>
        <pc:spChg chg="del">
          <ac:chgData name="Timo Klimmer" userId="af015218-587a-437d-921a-de4e64daf7ee" providerId="ADAL" clId="{70B1BDDE-D82A-45D6-B305-C65A9D12D933}" dt="2023-12-07T15:34:02.684" v="8872" actId="478"/>
          <ac:spMkLst>
            <pc:docMk/>
            <pc:sldMk cId="4012478615" sldId="2147482786"/>
            <ac:spMk id="6" creationId="{A21A199E-DDBE-73D0-0104-BE113E36A79B}"/>
          </ac:spMkLst>
        </pc:spChg>
        <pc:spChg chg="add del mod">
          <ac:chgData name="Timo Klimmer" userId="af015218-587a-437d-921a-de4e64daf7ee" providerId="ADAL" clId="{70B1BDDE-D82A-45D6-B305-C65A9D12D933}" dt="2023-12-07T17:02:31.533" v="9396" actId="478"/>
          <ac:spMkLst>
            <pc:docMk/>
            <pc:sldMk cId="4012478615" sldId="2147482786"/>
            <ac:spMk id="7" creationId="{188EDF7E-2E90-BAC9-074E-0B800376C60B}"/>
          </ac:spMkLst>
        </pc:spChg>
        <pc:spChg chg="add mod">
          <ac:chgData name="Timo Klimmer" userId="af015218-587a-437d-921a-de4e64daf7ee" providerId="ADAL" clId="{70B1BDDE-D82A-45D6-B305-C65A9D12D933}" dt="2023-12-07T17:18:01.514" v="9665" actId="20577"/>
          <ac:spMkLst>
            <pc:docMk/>
            <pc:sldMk cId="4012478615" sldId="2147482786"/>
            <ac:spMk id="10" creationId="{6E83A53A-35AE-4186-FB62-6474E8D715B6}"/>
          </ac:spMkLst>
        </pc:spChg>
        <pc:spChg chg="add mod">
          <ac:chgData name="Timo Klimmer" userId="af015218-587a-437d-921a-de4e64daf7ee" providerId="ADAL" clId="{70B1BDDE-D82A-45D6-B305-C65A9D12D933}" dt="2023-12-07T17:14:45.178" v="9567" actId="20577"/>
          <ac:spMkLst>
            <pc:docMk/>
            <pc:sldMk cId="4012478615" sldId="2147482786"/>
            <ac:spMk id="17" creationId="{C6F9B682-7B8A-EF23-6FD9-5E076284D823}"/>
          </ac:spMkLst>
        </pc:spChg>
        <pc:spChg chg="add mod">
          <ac:chgData name="Timo Klimmer" userId="af015218-587a-437d-921a-de4e64daf7ee" providerId="ADAL" clId="{70B1BDDE-D82A-45D6-B305-C65A9D12D933}" dt="2023-12-07T17:15:21.264" v="9605" actId="20577"/>
          <ac:spMkLst>
            <pc:docMk/>
            <pc:sldMk cId="4012478615" sldId="2147482786"/>
            <ac:spMk id="19" creationId="{F15DD362-0617-DFE2-FB0C-3CF500F3179D}"/>
          </ac:spMkLst>
        </pc:spChg>
        <pc:picChg chg="add mod ord">
          <ac:chgData name="Timo Klimmer" userId="af015218-587a-437d-921a-de4e64daf7ee" providerId="ADAL" clId="{70B1BDDE-D82A-45D6-B305-C65A9D12D933}" dt="2023-12-07T17:04:56.435" v="9446" actId="27614"/>
          <ac:picMkLst>
            <pc:docMk/>
            <pc:sldMk cId="4012478615" sldId="2147482786"/>
            <ac:picMk id="9" creationId="{5E3BEB7D-5F45-F53D-2F53-7677977FB2E9}"/>
          </ac:picMkLst>
        </pc:picChg>
        <pc:picChg chg="add mod">
          <ac:chgData name="Timo Klimmer" userId="af015218-587a-437d-921a-de4e64daf7ee" providerId="ADAL" clId="{70B1BDDE-D82A-45D6-B305-C65A9D12D933}" dt="2023-12-07T17:04:56.442" v="9447" actId="962"/>
          <ac:picMkLst>
            <pc:docMk/>
            <pc:sldMk cId="4012478615" sldId="2147482786"/>
            <ac:picMk id="12" creationId="{E117D15D-2CCE-5B59-5F1F-AA714B53124A}"/>
          </ac:picMkLst>
        </pc:picChg>
      </pc:sldChg>
      <pc:sldChg chg="addSp delSp modSp add mod">
        <pc:chgData name="Timo Klimmer" userId="af015218-587a-437d-921a-de4e64daf7ee" providerId="ADAL" clId="{70B1BDDE-D82A-45D6-B305-C65A9D12D933}" dt="2023-12-07T17:50:20.484" v="10088" actId="478"/>
        <pc:sldMkLst>
          <pc:docMk/>
          <pc:sldMk cId="3425969540" sldId="2147482787"/>
        </pc:sldMkLst>
        <pc:spChg chg="add del mod">
          <ac:chgData name="Timo Klimmer" userId="af015218-587a-437d-921a-de4e64daf7ee" providerId="ADAL" clId="{70B1BDDE-D82A-45D6-B305-C65A9D12D933}" dt="2023-12-07T17:50:20.484" v="10088" actId="478"/>
          <ac:spMkLst>
            <pc:docMk/>
            <pc:sldMk cId="3425969540" sldId="2147482787"/>
            <ac:spMk id="4" creationId="{52E8B95D-7E06-9515-43F7-18CA531AB601}"/>
          </ac:spMkLst>
        </pc:spChg>
      </pc:sldChg>
      <pc:sldChg chg="add del">
        <pc:chgData name="Timo Klimmer" userId="af015218-587a-437d-921a-de4e64daf7ee" providerId="ADAL" clId="{70B1BDDE-D82A-45D6-B305-C65A9D12D933}" dt="2023-12-07T17:46:10.018" v="9897" actId="2696"/>
        <pc:sldMkLst>
          <pc:docMk/>
          <pc:sldMk cId="4108777532" sldId="2147482787"/>
        </pc:sldMkLst>
      </pc:sldChg>
      <pc:sldChg chg="addSp delSp modSp new mod ord modClrScheme modShow chgLayout">
        <pc:chgData name="Timo Klimmer" userId="af015218-587a-437d-921a-de4e64daf7ee" providerId="ADAL" clId="{70B1BDDE-D82A-45D6-B305-C65A9D12D933}" dt="2023-12-07T17:54:50.325" v="10096" actId="1076"/>
        <pc:sldMkLst>
          <pc:docMk/>
          <pc:sldMk cId="2283911418" sldId="2147482788"/>
        </pc:sldMkLst>
        <pc:spChg chg="del">
          <ac:chgData name="Timo Klimmer" userId="af015218-587a-437d-921a-de4e64daf7ee" providerId="ADAL" clId="{70B1BDDE-D82A-45D6-B305-C65A9D12D933}" dt="2023-12-07T17:48:03.638" v="9969" actId="700"/>
          <ac:spMkLst>
            <pc:docMk/>
            <pc:sldMk cId="2283911418" sldId="2147482788"/>
            <ac:spMk id="2" creationId="{78C5A5EF-16F6-D0B8-B078-C0DC176B2234}"/>
          </ac:spMkLst>
        </pc:spChg>
        <pc:spChg chg="del">
          <ac:chgData name="Timo Klimmer" userId="af015218-587a-437d-921a-de4e64daf7ee" providerId="ADAL" clId="{70B1BDDE-D82A-45D6-B305-C65A9D12D933}" dt="2023-12-07T17:48:03.638" v="9969" actId="700"/>
          <ac:spMkLst>
            <pc:docMk/>
            <pc:sldMk cId="2283911418" sldId="2147482788"/>
            <ac:spMk id="3" creationId="{5AFB0CFC-FC83-A58E-25B2-C3EDE0C27636}"/>
          </ac:spMkLst>
        </pc:spChg>
        <pc:spChg chg="del">
          <ac:chgData name="Timo Klimmer" userId="af015218-587a-437d-921a-de4e64daf7ee" providerId="ADAL" clId="{70B1BDDE-D82A-45D6-B305-C65A9D12D933}" dt="2023-12-07T17:48:03.638" v="9969" actId="700"/>
          <ac:spMkLst>
            <pc:docMk/>
            <pc:sldMk cId="2283911418" sldId="2147482788"/>
            <ac:spMk id="4" creationId="{D1BECCB4-DD46-C197-1EA2-84F4765184DF}"/>
          </ac:spMkLst>
        </pc:spChg>
        <pc:spChg chg="del">
          <ac:chgData name="Timo Klimmer" userId="af015218-587a-437d-921a-de4e64daf7ee" providerId="ADAL" clId="{70B1BDDE-D82A-45D6-B305-C65A9D12D933}" dt="2023-12-07T17:48:03.638" v="9969" actId="700"/>
          <ac:spMkLst>
            <pc:docMk/>
            <pc:sldMk cId="2283911418" sldId="2147482788"/>
            <ac:spMk id="5" creationId="{91054D1D-B0D4-DE13-1364-DD27E0CA78B4}"/>
          </ac:spMkLst>
        </pc:spChg>
        <pc:spChg chg="add mod">
          <ac:chgData name="Timo Klimmer" userId="af015218-587a-437d-921a-de4e64daf7ee" providerId="ADAL" clId="{70B1BDDE-D82A-45D6-B305-C65A9D12D933}" dt="2023-12-07T17:54:50.325" v="10096" actId="1076"/>
          <ac:spMkLst>
            <pc:docMk/>
            <pc:sldMk cId="2283911418" sldId="2147482788"/>
            <ac:spMk id="6" creationId="{82522173-19B5-017C-2E94-347FBEAF7B2B}"/>
          </ac:spMkLst>
        </pc:spChg>
      </pc:sldChg>
      <pc:sldMasterChg chg="delSldLayout">
        <pc:chgData name="Timo Klimmer" userId="af015218-587a-437d-921a-de4e64daf7ee" providerId="ADAL" clId="{70B1BDDE-D82A-45D6-B305-C65A9D12D933}" dt="2023-08-18T12:27:30.442" v="264" actId="47"/>
        <pc:sldMasterMkLst>
          <pc:docMk/>
          <pc:sldMasterMk cId="400715951" sldId="2147484612"/>
        </pc:sldMasterMkLst>
        <pc:sldLayoutChg chg="del">
          <pc:chgData name="Timo Klimmer" userId="af015218-587a-437d-921a-de4e64daf7ee" providerId="ADAL" clId="{70B1BDDE-D82A-45D6-B305-C65A9D12D933}" dt="2023-08-18T12:27:30.442" v="264" actId="47"/>
          <pc:sldLayoutMkLst>
            <pc:docMk/>
            <pc:sldMasterMk cId="400715951" sldId="2147484612"/>
            <pc:sldLayoutMk cId="427220138" sldId="2147484824"/>
          </pc:sldLayoutMkLst>
        </pc:sldLayoutChg>
      </pc:sldMasterChg>
      <pc:sldMasterChg chg="delSldLayout">
        <pc:chgData name="Timo Klimmer" userId="af015218-587a-437d-921a-de4e64daf7ee" providerId="ADAL" clId="{70B1BDDE-D82A-45D6-B305-C65A9D12D933}" dt="2023-12-07T14:40:56.684" v="8410" actId="2696"/>
        <pc:sldMasterMkLst>
          <pc:docMk/>
          <pc:sldMasterMk cId="444717295" sldId="2147484827"/>
        </pc:sldMasterMkLst>
        <pc:sldLayoutChg chg="del">
          <pc:chgData name="Timo Klimmer" userId="af015218-587a-437d-921a-de4e64daf7ee" providerId="ADAL" clId="{70B1BDDE-D82A-45D6-B305-C65A9D12D933}" dt="2023-12-07T14:40:56.684" v="8410" actId="2696"/>
          <pc:sldLayoutMkLst>
            <pc:docMk/>
            <pc:sldMasterMk cId="444717295" sldId="2147484827"/>
            <pc:sldLayoutMk cId="2975283719" sldId="214748486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2700EF-4563-E740-92E4-E23BA3F5389B}" type="datetime8">
              <a:rPr lang="en-US" smtClean="0">
                <a:latin typeface="Segoe UI" pitchFamily="34" charset="0"/>
              </a:rPr>
              <a:t>12/7/2023 9:12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6T20:04:57.635"/>
    </inkml:context>
    <inkml:brush xml:id="br0">
      <inkml:brushProperty name="width" value="0.05" units="cm"/>
      <inkml:brushProperty name="height" value="0.05" units="cm"/>
      <inkml:brushProperty name="color" value="#AB008B"/>
    </inkml:brush>
  </inkml:definitions>
  <inkml:trace contextRef="#ctx0" brushRef="#br0">4 5118 1032 0 0,'-4'-10'12736'0'0,"21"17"-11782"0"0,15-8 1 0 0,56-9-1 0 0,-80 9-763 0 0,0-1-1 0 0,-2-1 1 0 0,2 1-1 0 0,-1-1 1 0 0,8-5-1 0 0,2 1 113 0 0,-12 4-248 0 0,-2 1 1 0 0,2-1-1 0 0,0-1 1 0 0,-1 1-1 0 0,1 0 1 0 0,-2-1-1 0 0,1 0 1 0 0,2-5 0 0 0,8-4 190 0 0,-6 3-196 0 0,-2 3-1 0 0,0-1 1 0 0,0-1-1 0 0,7-14 0 0 0,-7 13 72 0 0,0 0-1 0 0,0 0 0 0 0,14-15 0 0 0,49-50 358 0 0,27-11 308 0 0,-79 75-742 0 0,-1 0 0 0 0,1 1 0 0 0,0 0 0 0 0,21-7 0 0 0,-14 6 48 0 0,31-18-1 0 0,-37 19-23 0 0,-10 5-19 0 0,1 0-1 0 0,9-8 0 0 0,37-28 260 0 0,-35 28-154 0 0,25-22 0 0 0,-33 23-154 0 0,46-37 0 0 0,-49 42 0 0 0,0 2 0 0 0,-2-1 0 0 0,3 2 0 0 0,-1-2 0 0 0,15-4 0 0 0,11 0 0 0 0,1 2 0 0 0,50-7 0 0 0,-52 9 0 0 0,-26 4 20 0 0,1 1 0 0 0,0 0 0 0 0,0 0-1 0 0,0 1 1 0 0,-1 0 0 0 0,1 1-1 0 0,0 0 1 0 0,-1 0 0 0 0,2 1 0 0 0,-2 0-1 0 0,0 0 1 0 0,0 0 0 0 0,1 2 0 0 0,12 5-1 0 0,-15-6-19 0 0,0 1 0 0 0,-1 0 0 0 0,1 0 0 0 0,-1 0 0 0 0,0 1 0 0 0,1-1 0 0 0,-1 2 0 0 0,4 7 0 0 0,1 0 0 0 0,-2 2 0 0 0,8 16 0 0 0,-14-25 0 0 0,11 19-266 0 0,26 35 0 0 0,-30-47 113 0 0,-4-5 191 0 0,0 0-1 0 0,2-1 1 0 0,-2 0 0 0 0,3 1-1 0 0,-1-2 1 0 0,-1 0 0 0 0,2 0 0 0 0,1 0-1 0 0,-2 0 1 0 0,15 6 0 0 0,-13-7-89 0 0,-1 0 0 0 0,1 1 0 0 0,-1-1 1 0 0,0 3-1 0 0,0-3 0 0 0,-1 2 0 0 0,7 9 1 0 0,8 6 22 0 0,10 16 132 0 0,30 29 443 0 0,-55-59-538 0 0,-1-1 0 0 0,-1 1 0 0 0,1 0 0 0 0,0 1 0 0 0,3 8 0 0 0,-5-9 0 0 0,-1 1 0 0 0,2-2 1 0 0,-1-1-1 0 0,1 3 0 0 0,1-3 0 0 0,0 1 1 0 0,6 6-1 0 0,1-4 6 0 0,0 0 1 0 0,1 1-1 0 0,-1-3 1 0 0,2 0-1 0 0,-1 0 0 0 0,1-1 1 0 0,-1 0-1 0 0,3-1 1 0 0,-2-1-1 0 0,18 3 0 0 0,7-1 53 0 0,2-1 0 0 0,75-1 0 0 0,-96-5 21 0 0,-1 1 0 0 0,2-3-1 0 0,-2-1 1 0 0,1 1-1 0 0,-1-2 1 0 0,1-1 0 0 0,22-9-1 0 0,-4-1-159 0 0,0-3 0 0 0,54-35 0 0 0,-29 17-56 0 0,-32 19 241 0 0,0-1-1 0 0,-2-2 1 0 0,47-41 0 0 0,-58 44 21 0 0,28-29 221 0 0,23-29-335 0 0,-30 36-21 0 0,1 2 0 0 0,4 2 0 0 0,72-47 0 0 0,-37 36-328 0 0,-75 45 310 0 0,-1-1-1 0 0,2 1 1 0 0,1 0-1 0 0,-1-1 1 0 0,-1 2-1 0 0,1 0 1 0 0,0-1-1 0 0,0 1 1 0 0,1 1-1 0 0,-1 0 1 0 0,0-1-1 0 0,0 1 0 0 0,1 1 1 0 0,-1-1-1 0 0,-1 0 1 0 0,2 1-1 0 0,-1 1 1 0 0,11 3-1 0 0,-7-2-7 0 0,1 1 0 0 0,-3 0 0 0 0,3 1 0 0 0,-2 0-1 0 0,0 0 1 0 0,0 1 0 0 0,0 0 0 0 0,-1 0 0 0 0,-1 0-1 0 0,10 10 1 0 0,-6-5 25 0 0,2 0-1 0 0,0-1 0 0 0,0 0 0 0 0,18 9 1 0 0,-13-8 23 0 0,31 26 0 0 0,-35-26-15 0 0,-2 2 0 0 0,0-1 0 0 0,1 1 0 0 0,-3 1 1 0 0,1 1-1 0 0,7 14 0 0 0,-1 1 235 0 0,-9-15-284 0 0,0-1 0 0 0,8 23 0 0 0,4 13-102 0 0,8 31 288 0 0,-25-67-142 0 0,1 0 1 0 0,0-1 0 0 0,0-1-1 0 0,2 1 1 0 0,1 1 0 0 0,-1-2-1 0 0,1 1 1 0 0,17 18 0 0 0,-20-27-12 0 0,1 1 0 0 0,-1-2 0 0 0,2 2 1 0 0,-1-1-1 0 0,0-1 0 0 0,0 2 0 0 0,1-3 1 0 0,0 1-1 0 0,0 0 0 0 0,7 3 0 0 0,-4-4-13 0 0,1 1 0 0 0,-1-1 0 0 0,2 0-1 0 0,-3-1 1 0 0,3 0 0 0 0,13 0 0 0 0,-19-1 21 0 0,104-3 489 0 0,-84 2-330 0 0,1-2 1 0 0,30-6-1 0 0,2-8-158 0 0,-41 13-35 0 0,-1-2-1 0 0,2 0 0 0 0,22-11 0 0 0,45-32-152 0 0,-49 28 183 0 0,207-139 636 0 0,-237 157-630 0 0,104-79-513 0 0,-44 43 850 0 0,-34 22-188 0 0,-3 2-150 0 0,0 3 0 0 0,57-18 0 0 0,-41 14 0 0 0,-26 11-1 0 0,25-13 13 0 0,56-25-249 0 0,-86 37 148 0 0,0 0-1 0 0,-1-3 1 0 0,0 2 0 0 0,19-17 0 0 0,-24 20 145 0 0,-2-2 0 0 0,2 2 1 0 0,-2 0-1 0 0,2 0 0 0 0,0 1 0 0 0,0 0 0 0 0,-1-1 0 0 0,16-1 0 0 0,0 0 39 0 0,-2 2 0 0 0,26-1 0 0 0,-33 4-92 0 0,-2 0 1 0 0,19 2 0 0 0,-13-1-5 0 0,-13 0 2 0 0,1 0-1 0 0,1 0 1 0 0,-1 1-1 0 0,0 0 1 0 0,-1 0-1 0 0,1 0 1 0 0,0-1-1 0 0,8 8 1 0 0,2 1-2 0 0,21 15 0 0 0,9 8-26 0 0,-32-25-128 0 0,0 3 0 0 0,0-1 0 0 0,-3 0-1 0 0,17 17 1 0 0,47 61 155 0 0,-62-71 94 0 0,15 22 0 0 0,-17-23-13 0 0,-2-3 1 0 0,23 25-1 0 0,-3-12-81 0 0,-15-14 0 0 0,-2 0 0 0 0,0 1 0 0 0,0-1 0 0 0,14 20 0 0 0,-22-22 0 0 0,8 9 0 0 0,1 0 0 0 0,19 23 0 0 0,-2-7 100 0 0,61 51 0 0 0,-81-79-76 0 0,0-1 0 0 0,0 0 0 0 0,1-1 0 0 0,-1 0 0 0 0,2 0 0 0 0,-1 0 0 0 0,0-1 0 0 0,1-1 0 0 0,-1 0 0 0 0,2-1 0 0 0,12 2 0 0 0,3-3 69 0 0,1 0 1 0 0,42-6-1 0 0,-30 2-158 0 0,-26 2 86 0 0,1-1 0 0 0,-1 0 0 0 0,0-2 0 0 0,0 0 0 0 0,0 0 0 0 0,-1-1 0 0 0,1 0 0 0 0,23-15 0 0 0,-13 6-2 0 0,-1-1 0 0 0,-1-1 0 0 0,36-34 0 0 0,-46 36-44 0 0,26-31 0 0 0,-29 32 0 0 0,0-1-1 0 0,1 2 1 0 0,20-17-1 0 0,39-22 26 0 0,-39 32 0 0 0,54-49 0 0 0,-56 45 0 0 0,40-38 86 0 0,21-18 44 0 0,-81 74-156 0 0,0-1 0 0 0,1 1 0 0 0,-1 0 0 0 0,2 1 0 0 0,-1 0 1 0 0,0 0-1 0 0,13-1 0 0 0,-9 1 17 0 0,-5 2 9 0 0,-3 1 0 0 0,3 0 0 0 0,-1 1 0 0 0,1 0 0 0 0,0 0 0 0 0,-1 0 0 0 0,10 2 0 0 0,18 0 0 0 0,-25-2 0 0 0,-1 1 0 0 0,2 0 0 0 0,-2 1 0 0 0,2 1 0 0 0,-2-1 0 0 0,12 5 0 0 0,59 26 0 0 0,-34-12 0 0 0,-33-14 0 0 0,0 1 0 0 0,0-1 0 0 0,-2 2 0 0 0,24 20 0 0 0,-14-11 0 0 0,-18-15 0 0 0,-1-1 0 0 0,1 2 0 0 0,-1 0 0 0 0,3 4 0 0 0,4 5 0 0 0,0-2-27 0 0,12 19-1 0 0,7 6-34 0 0,-2-7 127 0 0,-17-20-41 0 0,0 1-1 0 0,-2 0 0 0 0,2 1 1 0 0,-2 0-1 0 0,9 16 0 0 0,-12-15-29 0 0,10 16-27 0 0,29 46-1 0 0,-25-51 30 0 0,0-1 1 0 0,2-1-1 0 0,26 23 0 0 0,-42-41 11 0 0,1 1-1 0 0,-1 0 1 0 0,1-1-1 0 0,0 1 1 0 0,7 0-1 0 0,0 3 23 0 0,-4-3-17 0 0,1-1 1 0 0,0 1-1 0 0,0-2 0 0 0,0 0 0 0 0,1 0 0 0 0,-1 0 0 0 0,0 0 1 0 0,1-2-1 0 0,10 1 0 0 0,17-3 48 0 0,43-7 0 0 0,-45 4-50 0 0,-8 3-26 0 0,1-2 0 0 0,-1-2 0 0 0,0 0 0 0 0,48-18 0 0 0,29-25 176 0 0,1-1 130 0 0,-82 40-227 0 0,-1-2 1 0 0,-1-1 0 0 0,0-1 0 0 0,-1 1 0 0 0,0-3 0 0 0,-1 0-1 0 0,19-18 1 0 0,-1-2-64 0 0,62-67 0 0 0,-87 87 0 0 0,17-20 0 0 0,-19 20 5 0 0,47-77-16 0 0,-48 76 28 0 0,-2-1-1 0 0,-1 1 1 0 0,9-30-1 0 0,42-183 303 0 0,-53 208-262 0 0,20-36 1 0 0,-14 37 16 0 0,10-39 1 0 0,7-85 152 0 0,-11 46-225 0 0,37-233 62 0 0,-38 204-226 0 0,2-35 366 0 0,-16 128-139 0 0,2-86-157 0 0,8-74 203 0 0,-11 172-162 0 0,-3-22 0 0 0,0-3 23 0 0,-4-33-32 0 0,3-111 60 0 0,3 161 0 0 0,0-26-10 0 0,4-58 133 0 0,5-46-36 0 0,10 2-151 0 0,31-222 356 0 0,-43 302-593 0 0,6-27 967 0 0,0-68-325 0 0,-9 113-307 0 0,3-121-34 0 0,-3 70-157 0 0,4-82 298 0 0,0 59-141 0 0,-4 88 0 0 0,25-226 239 0 0,-17 196-494 0 0,-8 57 267 0 0,0 1 0 0 0,2 2 1 0 0,0-2-1 0 0,11-18 0 0 0,-10 19-9 0 0,5 0-3 0 0,0-3 0 0 0,-13 19 4 0 0,2-1-1 0 0,8-2-43 0 0,-7 3-63 0 0,2 0 1 0 0,0 1-1 0 0,0 0 1 0 0,0 1-1 0 0,-1-1 0 0 0,1 0 1 0 0,0 0-1 0 0,1 0 1 0 0,5 0-1 0 0,5 2 223 0 0,19 2-1 0 0,-22-2-248 0 0,-7-1 77 0 0,1 1 1 0 0,-1 1-1 0 0,-1-1 0 0 0,1 1 1 0 0,0 0-1 0 0,0 1 1 0 0,-1-3-1 0 0,7 7 0 0 0,32 23 153 0 0,-38-25-57 0 0,3 2-59 0 0,-1 0-1 0 0,0 1 1 0 0,0 1 0 0 0,0-1 0 0 0,-1 1 0 0 0,-1-1-1 0 0,1 2 1 0 0,-1-1 0 0 0,5 19 0 0 0,22 76-8 0 0,0 4 27 0 0,22 70-528 0 0,-21-49 705 0 0,-22-80-258 0 0,18 109-57 0 0,-13-58 136 0 0,28 258 82 0 0,-34-258 10 0 0,1 92 234 0 0,-4-50-235 0 0,-5-54-106 0 0,0-65 28 0 0,2 0 1 0 0,1-1 0 0 0,1 0-1 0 0,16 40 1 0 0,-22-61-16 0 0,14 43-48 0 0,-4 1-1 0 0,11 76 1 0 0,-16-82 53 0 0,20 141 125 0 0,9 71 104 0 0,1 62-163 0 0,-16-116-948 0 0,22 271 835 0 0,-28-304 632 0 0,2 22-660 0 0,-8-77-222 0 0,2 106 110 0 0,-1 57 107 0 0,-1-151 112 0 0,-1-38-5 0 0,22 204-165 0 0,-17-225 127 0 0,26 79 0 0 0,-13-52 67 0 0,-17-66-56 0 0,0 0 0 0 0,13 28 0 0 0,-16-44-5 0 0,-1 1 0 0 0,1-3-1 0 0,0 3 1 0 0,1-2 0 0 0,0-1 0 0 0,0 2-1 0 0,0-2 1 0 0,1 2 0 0 0,0-3 0 0 0,0 2-1 0 0,9 5 1 0 0,6 0 0 0 0,-1 0 0 0 0,1-2 0 0 0,1 0 0 0 0,35 9 0 0 0,-42-13 0 0 0,2-2 0 0 0,0 0 0 0 0,-1-1 0 0 0,3 0 0 0 0,-3-1 0 0 0,34-3 0 0 0,14-7 58 0 0,100-27-1 0 0,-156 34-54 0 0,17-3-15 0 0,0-3 1 0 0,0 0-1 0 0,-1-2 1 0 0,30-14 0 0 0,-41 15 21 0 0,0 2 0 0 0,-1-1 0 0 0,0 0 0 0 0,-1-2 1 0 0,1 0-1 0 0,-2 0 0 0 0,0 0 0 0 0,14-21 0 0 0,-2 1 110 0 0,44-61 120 0 0,-53 76-209 0 0,0 0 1 0 0,1 0-1 0 0,26-19 1 0 0,-24 22-33 0 0,4-2 54 0 0,0-2 1 0 0,34-35 0 0 0,-31 23-28 0 0,-2-3 0 0 0,-1 0 0 0 0,23-49 0 0 0,20-33 36 0 0,-25 50-49 0 0,26-37-14 0 0,32-33-255 0 0,-37 58 380 0 0,-50 64-104 0 0,2 2 0 0 0,-1 0 0 0 0,1-1 0 0 0,23-13 0 0 0,133-86 388 0 0,-143 94-408 0 0,-15 8 0 0 0,-1 2 0 0 0,1 0 0 0 0,0-1 0 0 0,1 1 0 0 0,-2 1 0 0 0,3 0 0 0 0,-1 2 0 0 0,0-2 0 0 0,11-2 0 0 0,-15 6-29 0 0,-1-1-1 0 0,1 2 1 0 0,1-1 0 0 0,-3 1-1 0 0,2 0 1 0 0,0 0 0 0 0,0 1-1 0 0,-1-1 1 0 0,0 1 0 0 0,1 0-1 0 0,9 5 1 0 0,26 14-63 0 0,-19-10 62 0 0,21 13-1 0 0,-36-20 29 0 0,0 2-1 0 0,-1-2 0 0 0,0 2 0 0 0,0-1 0 0 0,0 1 0 0 0,-1 0 0 0 0,4 7 0 0 0,7 10 5 0 0,-4 3-1 0 0,0-1 1 0 0,9 31-1 0 0,-5-16 53 0 0,-6-12-41 0 0,16 33-14 0 0,5 17 25 0 0,-9-18 5 0 0,-9-28-24 0 0,-3 0-1 0 0,6 39 1 0 0,11 34-8 0 0,-25-100 3 0 0,5 17 0 0 0,0-1 0 0 0,3 0 0 0 0,20 36 0 0 0,-20-42 0 0 0,3 8 0 0 0,24 21 0 0 0,-25-34 39 0 0,1 0 0 0 0,0-1-1 0 0,1-1 1 0 0,0 0-1 0 0,-1 1 1 0 0,3-3 0 0 0,-2 0-1 0 0,2 1 1 0 0,-1-3 0 0 0,24 7-1 0 0,-3-5 391 0 0,-28-5-402 0 0,0 0-1 0 0,0 0 1 0 0,10 2-1 0 0,-5 1-26 0 0,1-1 0 0 0,25 2 0 0 0,-24-3 0 0 0,-6-1 4 0 0,0-1-1 0 0,0 0 1 0 0,1 0-1 0 0,-3-1 1 0 0,3-1 0 0 0,0 0-1 0 0,13-3 1 0 0,61-26 30 0 0,-71 25-33 0 0,95-42-116 0 0,-89 38 101 0 0,-1 0-1 0 0,0-2 0 0 0,26-23 1 0 0,-25 20 50 0 0,-4-1 0 0 0,0-1 0 0 0,16-20 0 0 0,-19 18-13 0 0,16-28-1 0 0,-3-4-62 0 0,51-72 0 0 0,-59 99 40 0 0,-10 12 0 0 0,0 1 0 0 0,2 0 0 0 0,16-16 0 0 0,35-23 25 0 0,17-15 14 0 0,-55 43-53 0 0,-2-2 0 0 0,28-42 1 0 0,3-13-10 0 0,-42 64 23 0 0,2 1 0 0 0,-1 0 0 0 0,2 2 0 0 0,-1-1 0 0 0,17-11 0 0 0,-23 20 14 0 0,-1 2 0 0 0,0-1-1 0 0,10-4 1 0 0,1-1 11 0 0,-9 5-31 0 0,-1 0-1 0 0,0 0 1 0 0,1 0-1 0 0,0 1 1 0 0,0 0-1 0 0,1 1 1 0 0,-1 0-1 0 0,0-1 1 0 0,1 1-1 0 0,8-1 1 0 0,7 2-42 0 0,38 5 1 0 0,-26-3 44 0 0,-17 0 17 0 0,-2 1 1 0 0,2 1 0 0 0,-2 0-1 0 0,25 9 1 0 0,-40-13-15 0 0,9 5 6 0 0,1-1 0 0 0,-2 0 1 0 0,0 1-1 0 0,0 0 0 0 0,0 1 0 0 0,0 0 0 0 0,-2 0 0 0 0,1 0 0 0 0,10 13 0 0 0,-7-6-83 0 0,-1 1 0 0 0,-2 0-1 0 0,0-1 1 0 0,8 20 0 0 0,-9-19 113 0 0,19 33 188 0 0,-6-12-103 0 0,58 105-121 0 0,-58-107 0 0 0,3 9 0 0 0,6 4 0 0 0,-19-31-58 0 0,0 0-1 0 0,2-1 0 0 0,-1 0 1 0 0,25 22-1 0 0,8 12-88 0 0,6 5 379 0 0,33 18-88 0 0,-78-69-143 0 0,-1 0-1 0 0,0 1 0 0 0,1-2 1 0 0,-1 1-1 0 0,7 1 1 0 0,8 5-64 0 0,-13-6 75 0 0,2 1 0 0 0,1-1 0 0 0,-2 0 0 0 0,0 0 0 0 0,2-1 0 0 0,-2-1 0 0 0,10 2 0 0 0,19 2 32 0 0,-19-1-44 0 0,0-2 0 0 0,1 0 0 0 0,0-1 0 0 0,25-2 0 0 0,12-1 0 0 0,35-1-39 0 0,-65 2 14 0 0,0-1 0 0 0,0 0-1 0 0,-1-2 0 0 0,1-1 1 0 0,35-13-1 0 0,28-18 147 0 0,-51 21-66 0 0,39-13 0 0 0,-60 24-83 0 0,0 1-1 0 0,-1-3 1 0 0,0 1 0 0 0,0 0-1 0 0,-1-3 1 0 0,0 1 0 0 0,0 0-1 0 0,15-15 1 0 0,38-27 95 0 0,-43 33-43 0 0,0-1-1 0 0,30-32 0 0 0,-14 13-45 0 0,-25 25 40 0 0,-2 0-1 0 0,18-22 1 0 0,1-2 29 0 0,-15 20-30 0 0,-4 3-17 0 0,-1 1 0 0 0,2 1 0 0 0,0 1 0 0 0,-1-1 0 0 0,25-12 0 0 0,-26 16 0 0 0,1-1 0 0 0,0 0 0 0 0,-2-1 0 0 0,2 0 0 0 0,-3 0 0 0 0,1-1 0 0 0,-1 0 0 0 0,-1-1 0 0 0,1 0 0 0 0,10-21 0 0 0,-9 16 0 0 0,1 1 0 0 0,-1 0 0 0 0,21-19 0 0 0,-4 0 0 0 0,-6 6 0 0 0,-12 17 0 0 0,0 0 0 0 0,2 1 0 0 0,13-11 0 0 0,-12 10-68 0 0,-4 6-80 0 0,-1-2 1 0 0,1 2-1 0 0,10-5 1 0 0,-15 8 121 0 0,-1 1 0 0 0,1-1 0 0 0,0 1 0 0 0,-1 0 0 0 0,0 1 1 0 0,1 0-1 0 0,0 0 0 0 0,0-1 0 0 0,0 1 0 0 0,0-1 0 0 0,0 1 1 0 0,0 0-1 0 0,0 0 0 0 0,-1 1 0 0 0,5 0 0 0 0,-1-1 26 0 0,0 1 0 0 0,1 2 0 0 0,-2-1 0 0 0,1 1 0 0 0,0-1 0 0 0,0 0 0 0 0,-1 2 0 0 0,0-1 0 0 0,0-1 0 0 0,7 8 0 0 0,-4-4 0 0 0,2-1 0 0 0,9 6 0 0 0,5 2 0 0 0,-16-7 0 0 0,1-2 0 0 0,-2 3 0 0 0,1-2 0 0 0,-1 1 0 0 0,0 1 0 0 0,1 0 0 0 0,-2 0 0 0 0,11 14 0 0 0,-8-6 0 0 0,-6-10 0 0 0,0-1 0 0 0,0 1 0 0 0,3 9 0 0 0,-2-6 0 0 0,37 98 34 0 0,-30-84-24 0 0,0 0 0 0 0,23 34 0 0 0,35 53-74 0 0,-52-82 139 0 0,-10-16 20 0 0,14 19-1 0 0,0-5-111 0 0,21 38-1 0 0,-8-13-124 0 0,-32-47 178 0 0,1 0 0 0 0,0 1 1 0 0,0-2-1 0 0,0 0 0 0 0,-2 1 1 0 0,3 0-1 0 0,-1-2 0 0 0,1 1 0 0 0,-1 0 1 0 0,1 0-1 0 0,7 3 0 0 0,1-1 86 0 0,2 0 0 0 0,14 1 0 0 0,5 4-98 0 0,-19-6-11 0 0,-1 0 0 0 0,3 0 0 0 0,-3-1-1 0 0,2-2 1 0 0,-1 1 0 0 0,1-1 0 0 0,-1 0 0 0 0,1-1-1 0 0,25-4 1 0 0,-35 4-14 0 0,0-1 0 0 0,0 0 0 0 0,0 1 0 0 0,0 0 0 0 0,-1-1 0 0 0,0-1 0 0 0,1 1 0 0 0,-1-1 0 0 0,0 2-1 0 0,0-3 1 0 0,1 1 0 0 0,-2 0 0 0 0,0 0 0 0 0,6-6 0 0 0,3-4-49 0 0,-8 5 45 0 0,3 0 0 0 0,0 1 0 0 0,0 0 0 0 0,0 1 0 0 0,13-9 0 0 0,57-41 64 0 0,-52 36-97 0 0,35-21 1 0 0,-39 29 41 0 0,0-1 1 0 0,-2 0-1 0 0,0-3 0 0 0,0 1 0 0 0,-2-1 1 0 0,0 0-1 0 0,-1-2 0 0 0,-2 0 1 0 0,1-1-1 0 0,-2 0 0 0 0,-1-1 0 0 0,-1 0 1 0 0,0 0-1 0 0,7-24 0 0 0,79-210 60 0 0,-81 219-64 0 0,-9 22 0 0 0,11-31 0 0 0,-7 2-7 0 0,56-165-103 0 0,-58 184 104 0 0,26-39-1 0 0,-23 45 10 0 0,-2-2 1 0 0,0 0-1 0 0,10-27 0 0 0,37-200 50 0 0,-42 164-46 0 0,24-122 39 0 0,-19 94-32 0 0,12-43-17 0 0,-14 75 3 0 0,5-19 0 0 0,2-4 0 0 0,-5 19 0 0 0,-16 68 0 0 0,0 1 0 0 0,15-28 0 0 0,-18 41-41 0 0,1 0 0 0 0,-1-1 0 0 0,0-1 0 0 0,0 1-1 0 0,0 0 1 0 0,0 0 0 0 0,0 0 0 0 0,1 0 0 0 0,-1 1 0 0 0,1-1 0 0 0,-1 0-1 0 0,0 1 1 0 0,1-1 0 0 0,-1 1 0 0 0,1 0 0 0 0,-1 0 0 0 0,1 0-1 0 0,0 0 1 0 0,-1 0 0 0 0,1 0 0 0 0,0 0 0 0 0,2 0 0 0 0,10-1-173 0 0,-7 0 215 0 0,-1 0 1 0 0,0 1-1 0 0,1 0 0 0 0,-1 0 0 0 0,1 0 0 0 0,12 3 0 0 0,37 11 22 0 0,-37-8-11 0 0,-13-5-10 0 0,0 0 0 0 0,0 2 1 0 0,-2 0-1 0 0,1 0 0 0 0,1-2 0 0 0,-1 3 1 0 0,-1-1-1 0 0,1 0 0 0 0,-1 0 0 0 0,1 2 1 0 0,-2-2-1 0 0,1 1 0 0 0,0 1 0 0 0,0-2 1 0 0,0 3-1 0 0,0 3 0 0 0,6 8 7 0 0,-1 0-1 0 0,-2 0 0 0 0,7 25 0 0 0,3 4-2 0 0,-10-20-6 0 0,11 36 0 0 0,-9-18 0 0 0,-5-26 0 0 0,2 31 0 0 0,-3-13 0 0 0,4 42 0 0 0,-5 79 0 0 0,-2-94 0 0 0,-7 81 0 0 0,2-2 0 0 0,4-83-2 0 0,4 146-12 0 0,0-149-42 0 0,12 142-372 0 0,-13-182 421 0 0,18 123 122 0 0,14 25 143 0 0,-21-77-249 0 0,-2-13-205 0 0,-1-14 296 0 0,8 35 65 0 0,-5-38-166 0 0,2 14 18 0 0,19 40 274 0 0,-31-100-296 0 0,0 0 1 0 0,1-1-1 0 0,1 0 1 0 0,-1-1-1 0 0,9 14 1 0 0,-10-20 6 0 0,-1 0 0 0 0,1 1 0 0 0,0 0 0 0 0,0-3 0 0 0,1 3 0 0 0,-2-1 0 0 0,2 0-1 0 0,-1-2 1 0 0,1 1 0 0 0,0 1 0 0 0,1-1 0 0 0,-1 0 0 0 0,-1-2 0 0 0,1 2 0 0 0,1 0 0 0 0,-1-1 0 0 0,7 1 0 0 0,24 2 127 0 0,3-1 0 0 0,-1-2 1 0 0,-2-1-1 0 0,40-5 0 0 0,-40 1-531 0 0,31-10 0 0 0,-42 11 466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6T20:04:57.636"/>
    </inkml:context>
    <inkml:brush xml:id="br0">
      <inkml:brushProperty name="width" value="0.05" units="cm"/>
      <inkml:brushProperty name="height" value="0.05" units="cm"/>
      <inkml:brushProperty name="color" value="#004F8B"/>
    </inkml:brush>
  </inkml:definitions>
  <inkml:trace contextRef="#ctx0" brushRef="#br0">85 619 2936 0 0,'0'0'117'0'0,"-1"1"1"0"0,0 0 0 0 0,0-1-1 0 0,0 1 1 0 0,0-1-1 0 0,0 0 1 0 0,1 0-1 0 0,-1 1 1 0 0,0-1-1 0 0,0 0 1 0 0,0 0 0 0 0,0 1-1 0 0,0-1 1 0 0,0 0-1 0 0,1 0 1 0 0,0 0-1 0 0,-3 0 1 0 0,-4 1 950 0 0,-3 2 87 0 0,2 0-696 0 0,-5 5 1677 0 0,3-3-1209 0 0,9-5-699 0 0,-1 3 304 0 0,1-1 0 0 0,-1 1 0 0 0,1-1 0 0 0,-1 1-1 0 0,1-1 1 0 0,-1 0 0 0 0,0 0 0 0 0,-4 3 2241 0 0,22-2-2171 0 0,-12-3-533 0 0,-1-1 0 0 0,1 1 0 0 0,0 0 0 0 0,-2-1 0 0 0,2 0 0 0 0,0-1 0 0 0,4-1 0 0 0,15-6 181 0 0,-6 6-120 0 0,-11 2-62 0 0,1 0 0 0 0,1-1 0 0 0,7-4 0 0 0,3 0 58 0 0,-14 5-88 0 0,0-1 0 0 0,0 1 1 0 0,-1 0-1 0 0,1-1 0 0 0,0 0 1 0 0,0 0-1 0 0,4-4 0 0 0,4-4 182 0 0,16-21 0 0 0,-19 23-108 0 0,-1-2 0 0 0,0 1 0 0 0,1 2 0 0 0,14-10 0 0 0,-17 11 98 0 0,0 2 0 0 0,10-12 0 0 0,-10 12-178 0 0,0-2-1 0 0,-1 1 1 0 0,12-6-1 0 0,-5 2-41 0 0,17-15 0 0 0,11-5-338 0 0,-39 28 364 0 0,7-5 100 0 0,2 0 0 0 0,-2 0 0 0 0,3 1 0 0 0,-2 0-1 0 0,1 1 1 0 0,21-6 0 0 0,-4 1-60 0 0,-20 6-40 0 0,-1 0 0 0 0,1 2 0 0 0,8-3 0 0 0,-1 1 0 0 0,75-14 155 0 0,17-3 143 0 0,-81 14-144 0 0,-20 4-106 0 0,-1 1-1 0 0,2 0 1 0 0,0 0 0 0 0,8-1-1 0 0,16 0-75 0 0,-25 1-32 0 0,2 0 1 0 0,-1 1 0 0 0,0-1 0 0 0,-1 1 0 0 0,2 1 0 0 0,-1-1-1 0 0,0 1 1 0 0,7 2 0 0 0,69 31 284 0 0,-5-2 159 0 0,-34-14-329 0 0,0 0 0 0 0,70 44 1 0 0,-67-38-381 0 0,-24-14 228 0 0,34 13 128 0 0,-34-16 18 0 0,29 17 1 0 0,-45-22-39 0 0,2 3 8 0 0,-1-1 1 0 0,1-1-1 0 0,-1 1 0 0 0,0-1 0 0 0,15 3 0 0 0,16 2-55 0 0,0-1 0 0 0,1-3 0 0 0,70 1 0 0 0,-103-6 5 0 0,1 1-1 0 0,-1-1 0 0 0,1 0 0 0 0,-2-1 1 0 0,1 2-1 0 0,1-2 0 0 0,9-5 0 0 0,3-1 108 0 0,18-12 0 0 0,-22 12-71 0 0,-2 0 0 0 0,32-11-1 0 0,222-76 359 0 0,-251 88-307 0 0,-2-2 1 0 0,29-19-1 0 0,-10 6 170 0 0,-23 15-94 0 0,2-3 1 0 0,10-9-1 0 0,12-9 73 0 0,-23 19-126 0 0,-1-1 0 0 0,17-20 0 0 0,-16 18 26 0 0,22-20 1 0 0,-19 21-91 0 0,-1-2-1 0 0,-2 1 0 0 0,2-2 1 0 0,9-15-1 0 0,-17 23-18 0 0,-1 1 0 0 0,2 0 1 0 0,-1 0-1 0 0,1 0 0 0 0,-1-1 0 0 0,12-5 0 0 0,2 0-15 0 0,21-7-1 0 0,15-8-170 0 0,-45 20 174 0 0,0 2 0 0 0,-1 1 0 0 0,3 0 0 0 0,-2-1 0 0 0,0 2 0 0 0,1 1 0 0 0,-1-1 0 0 0,1 1 0 0 0,1 0 0 0 0,10 1 0 0 0,-6 2 42 0 0,0 0-1 0 0,-1-1 0 0 0,2 3 1 0 0,-1 1-1 0 0,16 5 1 0 0,-3-1-11 0 0,-5-3-48 0 0,0 2-59 0 0,30 5 1 0 0,-39-10 41 0 0,-2 2-1 0 0,2-2 0 0 0,-2 3 1 0 0,1-1-1 0 0,-1 1 0 0 0,0 0 1 0 0,0 1-1 0 0,21 17 0 0 0,-13-12 75 0 0,1 0-1 0 0,0-1 1 0 0,25 9-1 0 0,-38-17-37 0 0,-1 1-2 0 0,6 2 0 0 0,23 12 0 0 0,-25-13 0 0 0,0 2 0 0 0,18 4 0 0 0,-2 0 0 0 0,-20-9 0 0 0,0 1 0 0 0,1 1 0 0 0,-1-2 0 0 0,16 3 0 0 0,77 3 0 0 0,-74-4 0 0 0,35 9 0 0 0,68 20 0 0 0,-78-17 0 0 0,-22-8 0 0 0,-10-2 0 0 0,40 5 0 0 0,-28-8 0 0 0,-12-1 0 0 0,27 2 0 0 0,31-2 0 0 0,-44 1 0 0 0,0-2 0 0 0,43-5 0 0 0,-41 2 3 0 0,-19 1-12 0 0,26-5 1 0 0,53-7-4 0 0,-65 9 14 0 0,32-3-2 0 0,-1-3 0 0 0,120-36 0 0 0,-158 39 0 0 0,-4-1 0 0 0,1 1 0 0 0,41-7 0 0 0,171-11 216 0 0,-114 23-38 0 0,-62 3-164 0 0,-12 1-139 0 0,50 8 1 0 0,-25-2 37 0 0,-45-5 109 0 0,0 0 1 0 0,-1 3-1 0 0,-1-1 0 0 0,1 3 0 0 0,1-1 1 0 0,-2 2-1 0 0,-1 0 0 0 0,0 2 0 0 0,-1 0 0 0 0,1 2 1 0 0,18 14-1 0 0,-39-26-28 0 0,105 69-273 0 0,-78-54 337 0 0,-19-11-24 0 0,1 2 0 0 0,0-2 0 0 0,17 7 0 0 0,117 39-34 0 0,-125-44-1 0 0,-13-5 2 0 0,-1-1 1 0 0,1 1 0 0 0,-1 0 0 0 0,1 1-1 0 0,0-1 1 0 0,7 7 0 0 0,1 2 32 0 0,-2-3-24 0 0,23 15 1 0 0,-29-21-10 0 0,0 1 0 0 0,-2-1 0 0 0,2 1 1 0 0,1-1-1 0 0,-2-1 0 0 0,2 0 0 0 0,9 1 0 0 0,-3 0 26 0 0,55 3-110 0 0,52-2-112 0 0,-94-3 195 0 0,-1-1 0 0 0,36-5 0 0 0,-5 0 0 0 0,-41 5 0 0 0,0-3 0 0 0,-1 1 0 0 0,0-1 0 0 0,1-1 0 0 0,23-10 0 0 0,-21 7 0 0 0,2 2 0 0 0,-1 0 0 0 0,25-5 0 0 0,59-5 25 0 0,-38 7-5 0 0,67-19-1 0 0,5 0-100 0 0,-60 14 82 0 0,45-5 154 0 0,-51 9-86 0 0,25-11-109 0 0,12-2-136 0 0,-10 4 170 0 0,-15 1 83 0 0,11 4 29 0 0,70-14-283 0 0,-19 5 177 0 0,-109 18 1 0 0,61-10 10 0 0,41 11 41 0 0,-112 4-71 0 0,-1 2-1 0 0,30 7 0 0 0,-28-4 15 0 0,-13-2 5 0 0,0 0 0 0 0,0 1 0 0 0,0 2 0 0 0,0-2 0 0 0,12 9 0 0 0,24 9 0 0 0,2-2 188 0 0,-36-13-177 0 0,2 0-1 0 0,-1-1 1 0 0,27 7 0 0 0,-7-4-15 0 0,64 25-1 0 0,-69-23-254 0 0,51 13 240 0 0,-72-21 19 0 0,1-1 0 0 0,21 2 0 0 0,-21-2 0 0 0,24 4 0 0 0,-21-3 0 0 0,-1 0-1 0 0,1-1 0 0 0,21 0 1 0 0,46-2 11 0 0,-36 0 83 0 0,52-4 179 0 0,-82 2-350 0 0,1 0-1 0 0,-2-1 1 0 0,32-8 0 0 0,-38 8 70 0 0,7-2-21 0 0,22-11-1 0 0,8-5 16 0 0,12-8 15 0 0,-43 22 20 0 0,2 1-1 0 0,-2-1 0 0 0,2 2 1 0 0,29-7-1 0 0,-26 8 1 0 0,0-1-1 0 0,33-15 0 0 0,90-45-88 0 0,-13 2 67 0 0,-39 31-40 0 0,-24 10 16 0 0,-33 9 24 0 0,-8 2 0 0 0,1 2 0 0 0,0 1 0 0 0,52-12 0 0 0,-7 13 0 0 0,-61 6 14 0 0,1 0 0 0 0,0 1 0 0 0,0 1-1 0 0,0 0 1 0 0,14 3 0 0 0,-18-2 3 0 0,-2-1 0 0 0,1 1 0 0 0,0 1 1 0 0,1 0-1 0 0,-2 0 0 0 0,0 0 0 0 0,1 1 0 0 0,6 4 1 0 0,-2-1-19 0 0,0 0 0 0 0,2-2 0 0 0,-2 1 0 0 0,2-1 0 0 0,-1 0 0 0 0,1-2 0 0 0,19 5 0 0 0,-18-4 2 0 0,1-1 1 0 0,-1 0-1 0 0,-1 2 1 0 0,2 0-1 0 0,-3 1 1 0 0,22 10-1 0 0,-20-8-1 0 0,-2-1 0 0 0,22 8 0 0 0,-10-4 0 0 0,15 12 0 0 0,-5-4-90 0 0,-24-14 65 0 0,1 1 0 0 0,1-1-1 0 0,-2 0 1 0 0,16 4 0 0 0,32 12 25 0 0,-24-9 0 0 0,-5-3 67 0 0,50 8-1 0 0,18 6-231 0 0,-42-1 165 0 0,-33-13 0 0 0,21 5 0 0 0,-31-9 0 0 0,0-1 0 0 0,13 7 0 0 0,-16-6 0 0 0,3-1 0 0 0,-3-1 0 0 0,17 6 0 0 0,18 2-2 0 0,-24-4 48 0 0,33 5 0 0 0,83 3-85 0 0,-101-11 28 0 0,147 1-49 0 0,-119-5 48 0 0,9-1 304 0 0,122-16 0 0 0,-101-4-220 0 0,-13 3-16 0 0,-12 2 33 0 0,23-2 46 0 0,26 3-215 0 0,-22-3 124 0 0,-45 9 51 0 0,98-15-42 0 0,-91 17-57 0 0,-17 2 31 0 0,56-2 0 0 0,59-1-453 0 0,-130 7 558 0 0,39 2-1 0 0,-17 0-418 0 0,24 4 452 0 0,-45-2 42 0 0,5-2-180 0 0,-10 1-60 0 0,0 0 0 0 0,38 8 0 0 0,15 6 41 0 0,-24-5 84 0 0,4-1-180 0 0,-4 0 142 0 0,0 0-184 0 0,-36-7 52 0 0,2-1 0 0 0,19 1 1 0 0,-7 0 85 0 0,-19-2 7 0 0,0-1-1 0 0,-1 0 1 0 0,11-2 0 0 0,10 0 39 0 0,164-9 157 0 0,-181 10-210 0 0,21-3 19 0 0,59-17-1 0 0,0 0 6 0 0,-61 17-24 0 0,46-8-62 0 0,29-6 50 0 0,-20 3-10 0 0,-64 11-29 0 0,1 0-1 0 0,0-1 1 0 0,-2 0 0 0 0,36-16-1 0 0,-36 11 56 0 0,1 3-1 0 0,1 1 1 0 0,29-6-1 0 0,-2-1 178 0 0,92-22 125 0 0,-117 29-454 0 0,34-11 286 0 0,-31 8 188 0 0,-16 6-288 0 0,-2 1 1 0 0,0-3 0 0 0,0 2 0 0 0,1-1 0 0 0,-2 0 0 0 0,1-1-1 0 0,8-7 1 0 0,-15 10-25 0 0,4-3 1 0 0,0 0-1 0 0,1 1 0 0 0,-2 0 1 0 0,2-1-1 0 0,0 2 1 0 0,0 0-1 0 0,12-5 1 0 0,7-2 37 0 0,-17 6-53 0 0,1 1 0 0 0,-2 0 0 0 0,16-3 0 0 0,81-14 0 0 0,-36 8 0 0 0,-47 8 0 0 0,1 1 0 0 0,41 2 0 0 0,-48 1 0 0 0,-6 0 0 0 0,0 2 0 0 0,0-1 0 0 0,0 1 0 0 0,12 3 0 0 0,-14-3 0 0 0,0 2 0 0 0,0-2 0 0 0,1 1 0 0 0,-2 1 0 0 0,0 0 0 0 0,1 0 0 0 0,-2 1 0 0 0,1-1 0 0 0,1 1 0 0 0,-2 0 0 0 0,9 10 0 0 0,-11-10-6 0 0,0 0 0 0 0,1-1-1 0 0,1 1 1 0 0,-2 0 0 0 0,1-1-1 0 0,1-1 1 0 0,0 1 0 0 0,0 0 0 0 0,-1-2-1 0 0,2 2 1 0 0,0-2 0 0 0,-2 1-1 0 0,15 2 1 0 0,-2 1 18 0 0,1 1 0 0 0,0 1 0 0 0,-2 1 0 0 0,0 0 0 0 0,22 14 0 0 0,10 7-284 0 0,64 40 507 0 0,-98-62-219 0 0,1 0 1 0 0,19 6-1 0 0,-15-6-12 0 0,-7-2-3 0 0,2-2-1 0 0,0 0 0 0 0,1 0 1 0 0,16 2-1 0 0,63 2-11 0 0,-44-4-52 0 0,75 4 63 0 0,-20-5 0 0 0,166-3 0 0 0,-109-3 0 0 0,3-4 0 0 0,145 7 64 0 0,-221 3-64 0 0,6 4 0 0 0,-11 0 0 0 0,-22-5 0 0 0,-33-1 0 0 0,1-1 0 0 0,41-4 0 0 0,-71 4 0 0 0,17-2 0 0 0,0-2 0 0 0,27-6 0 0 0,-5 1 28 0 0,-29 7-8 0 0,0 0 0 0 0,17-5 0 0 0,6-4-70 0 0,63-11 1 0 0,13-3 212 0 0,7-18-11 0 0,-93 33-75 0 0,0 2 0 0 0,1 1 0 0 0,26-5 0 0 0,79-9 12 0 0,-72 13-110 0 0,-38 5 21 0 0,0 1 0 0 0,1 1 0 0 0,-1 1 0 0 0,-1 0 0 0 0,29 6 0 0 0,-21-4-14 0 0,-21-2 7 0 0,2 0 0 0 0,-1 1 0 0 0,1 1 0 0 0,-1-1-1 0 0,0 1 1 0 0,11 3 0 0 0,64 36-396 0 0,-47-22 266 0 0,-6-4 76 0 0,-20-9 77 0 0,-1-2 0 0 0,1 1 1 0 0,1-1-1 0 0,-1 0 0 0 0,11 3 0 0 0,2-2 30 0 0,2 2 0 0 0,-3 1 0 0 0,27 11 0 0 0,-41-16-91 0 0,1 0 0 0 0,14 3 1 0 0,-3-1-6 0 0,-10-4 35 0 0,1 1 0 0 0,-1-1-1 0 0,20-1 1 0 0,-22 0 12 0 0,4-3 3 0 0,-7 2 0 0 0,8 0-40 0 0,6-5 16 0 0,-2 2 24 0 0,-12 2 0 0 0,1 0 0 0 0,1 1 0 0 0,0 0 0 0 0,-1 0 0 0 0,1 0 0 0 0,7 0 0 0 0,35-5 53 0 0,-46 6-50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AE102C2F-94C0-F241-B1C9-209EC2594BC4}" type="datetime8">
              <a:rPr lang="en-US" smtClean="0"/>
              <a:t>12/7/2023 8:58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E102C2F-94C0-F241-B1C9-209EC2594BC4}" type="datetime8">
              <a:rPr lang="en-US" smtClean="0"/>
              <a:t>12/7/2023 8:58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3003366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42.jpe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5.jpeg"/><Relationship Id="rId1" Type="http://schemas.openxmlformats.org/officeDocument/2006/relationships/slideMaster" Target="../slideMasters/slideMaster4.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3.jpeg"/><Relationship Id="rId1" Type="http://schemas.openxmlformats.org/officeDocument/2006/relationships/slideMaster" Target="../slideMasters/slideMaster5.xml"/><Relationship Id="rId4" Type="http://schemas.openxmlformats.org/officeDocument/2006/relationships/image" Target="../media/image24.png"/></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4" Type="http://schemas.openxmlformats.org/officeDocument/2006/relationships/image" Target="../media/image31.jpe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6.jpeg"/><Relationship Id="rId1" Type="http://schemas.openxmlformats.org/officeDocument/2006/relationships/slideMaster" Target="../slideMasters/slideMaster5.xml"/><Relationship Id="rId4" Type="http://schemas.openxmlformats.org/officeDocument/2006/relationships/image" Target="../media/image42.jpe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5.jpeg"/><Relationship Id="rId1" Type="http://schemas.openxmlformats.org/officeDocument/2006/relationships/slideMaster" Target="../slideMasters/slideMaster5.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4" Type="http://schemas.openxmlformats.org/officeDocument/2006/relationships/image" Target="../media/image31.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5.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6.png"/><Relationship Id="rId1" Type="http://schemas.openxmlformats.org/officeDocument/2006/relationships/slideMaster" Target="../slideMasters/slideMaster6.xml"/><Relationship Id="rId4" Type="http://schemas.openxmlformats.org/officeDocument/2006/relationships/image" Target="../media/image13.emf"/></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6.xml"/><Relationship Id="rId4" Type="http://schemas.openxmlformats.org/officeDocument/2006/relationships/image" Target="../media/image53.jpe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6.xml"/><Relationship Id="rId5" Type="http://schemas.openxmlformats.org/officeDocument/2006/relationships/image" Target="../media/image54.jpeg"/><Relationship Id="rId4" Type="http://schemas.openxmlformats.org/officeDocument/2006/relationships/image" Target="../media/image53.jpe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6.xml"/><Relationship Id="rId4" Type="http://schemas.openxmlformats.org/officeDocument/2006/relationships/image" Target="../media/image59.jpe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6.xml"/><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6.xml"/><Relationship Id="rId6" Type="http://schemas.openxmlformats.org/officeDocument/2006/relationships/image" Target="../media/image64.jpeg"/><Relationship Id="rId5" Type="http://schemas.openxmlformats.org/officeDocument/2006/relationships/image" Target="../media/image54.jpeg"/><Relationship Id="rId4" Type="http://schemas.openxmlformats.org/officeDocument/2006/relationships/image" Target="../media/image53.jpe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6.xml"/><Relationship Id="rId4" Type="http://schemas.openxmlformats.org/officeDocument/2006/relationships/image" Target="../media/image53.jpe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6.xml"/><Relationship Id="rId5" Type="http://schemas.openxmlformats.org/officeDocument/2006/relationships/image" Target="../media/image54.jpeg"/><Relationship Id="rId4" Type="http://schemas.openxmlformats.org/officeDocument/2006/relationships/image" Target="../media/image53.jpe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6.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13.emf"/></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 Id="rId4" Type="http://schemas.openxmlformats.org/officeDocument/2006/relationships/image" Target="../media/image31.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33.jpeg"/><Relationship Id="rId4" Type="http://schemas.openxmlformats.org/officeDocument/2006/relationships/image" Target="../media/image30.jpe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Gradient_Orange">
    <p:bg>
      <p:bgPr>
        <a:solidFill>
          <a:schemeClr val="bg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76085746-D4D5-E4B5-9EA8-ABCD80DC3F4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9D791B19-58A7-CCC1-7E59-596D25308565}"/>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C4FB1562-E75F-A091-C795-9BCF0AD2A7A3}"/>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298545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_1-column_Large typ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3" name="Text Placeholder 3">
            <a:extLst>
              <a:ext uri="{FF2B5EF4-FFF2-40B4-BE49-F238E27FC236}">
                <a16:creationId xmlns:a16="http://schemas.microsoft.com/office/drawing/2014/main" id="{6407BFDD-926C-A843-EBF8-302E0C66AD35}"/>
              </a:ext>
            </a:extLst>
          </p:cNvPr>
          <p:cNvSpPr>
            <a:spLocks noGrp="1"/>
          </p:cNvSpPr>
          <p:nvPr>
            <p:ph type="body" sz="quarter" idx="12" hasCustomPrompt="1"/>
          </p:nvPr>
        </p:nvSpPr>
        <p:spPr>
          <a:xfrm>
            <a:off x="584199" y="1589670"/>
            <a:ext cx="8193024" cy="646908"/>
          </a:xfrm>
          <a:prstGeom prst="rect">
            <a:avLst/>
          </a:prstGeom>
        </p:spPr>
        <p:txBody>
          <a:bodyPr/>
          <a:lstStyle>
            <a:lvl1pPr marL="514350" indent="-514350">
              <a:lnSpc>
                <a:spcPct val="150000"/>
              </a:lnSpc>
              <a:spcBef>
                <a:spcPts val="0"/>
              </a:spcBef>
              <a:buSzPct val="100000"/>
              <a:buFont typeface="+mj-lt"/>
              <a:buAutoNum type="arabicPeriod"/>
              <a:defRPr sz="3200" spc="-20" baseline="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agenda items</a:t>
            </a:r>
          </a:p>
        </p:txBody>
      </p:sp>
      <p:sp>
        <p:nvSpPr>
          <p:cNvPr id="8" name="Slide Number Placeholder 7">
            <a:extLst>
              <a:ext uri="{FF2B5EF4-FFF2-40B4-BE49-F238E27FC236}">
                <a16:creationId xmlns:a16="http://schemas.microsoft.com/office/drawing/2014/main" id="{2A74B9B3-B225-C832-487C-1A47707E3F2A}"/>
              </a:ext>
            </a:extLst>
          </p:cNvPr>
          <p:cNvSpPr>
            <a:spLocks noGrp="1"/>
          </p:cNvSpPr>
          <p:nvPr>
            <p:ph type="sldNum" sz="quarter" idx="13"/>
          </p:nvPr>
        </p:nvSpPr>
        <p:spPr>
          <a:xfrm>
            <a:off x="8610600" y="6356350"/>
            <a:ext cx="2743200" cy="365125"/>
          </a:xfrm>
          <a:prstGeom prst="rect">
            <a:avLst/>
          </a:prstGeom>
        </p:spPr>
        <p:txBody>
          <a:bodyPr/>
          <a:lstStyle/>
          <a:p>
            <a:fld id="{EDC3539E-14C1-E64F-837C-70200C23A1A4}" type="slidenum">
              <a:rPr lang="en-US" smtClean="0"/>
              <a:t>‹Nr.›</a:t>
            </a:fld>
            <a:endParaRPr lang="en-US"/>
          </a:p>
        </p:txBody>
      </p:sp>
    </p:spTree>
    <p:extLst>
      <p:ext uri="{BB962C8B-B14F-4D97-AF65-F5344CB8AC3E}">
        <p14:creationId xmlns:p14="http://schemas.microsoft.com/office/powerpoint/2010/main" val="7178048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userDrawn="1">
          <p15:clr>
            <a:srgbClr val="954F72"/>
          </p15:clr>
        </p15:guide>
        <p15:guide id="7" pos="1556">
          <p15:clr>
            <a:srgbClr val="954F72"/>
          </p15:clr>
        </p15:guide>
        <p15:guide id="8" pos="1958" userDrawn="1">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7388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3961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57575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76680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4882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254236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25134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32397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40338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498528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_2-colum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7" name="Text Placeholder 4">
            <a:extLst>
              <a:ext uri="{FF2B5EF4-FFF2-40B4-BE49-F238E27FC236}">
                <a16:creationId xmlns:a16="http://schemas.microsoft.com/office/drawing/2014/main" id="{8D3AFA1B-C429-B83D-8D02-B5D2749675F4}"/>
              </a:ext>
            </a:extLst>
          </p:cNvPr>
          <p:cNvSpPr>
            <a:spLocks noGrp="1"/>
          </p:cNvSpPr>
          <p:nvPr>
            <p:ph type="body" sz="quarter" idx="12" hasCustomPrompt="1"/>
          </p:nvPr>
        </p:nvSpPr>
        <p:spPr>
          <a:xfrm>
            <a:off x="592137" y="2588260"/>
            <a:ext cx="3471863" cy="277320"/>
          </a:xfrm>
          <a:prstGeom prst="rect">
            <a:avLst/>
          </a:prstGeom>
        </p:spPr>
        <p:txBody>
          <a:bodyPr/>
          <a:lstStyle>
            <a:lvl1pPr marL="342900" indent="-342900">
              <a:lnSpc>
                <a:spcPct val="200000"/>
              </a:lnSpc>
              <a:spcBef>
                <a:spcPts val="0"/>
              </a:spcBef>
              <a:buSzPct val="100000"/>
              <a:buFont typeface="+mj-lt"/>
              <a:buAutoNum type="arabicPeriod"/>
              <a:tabLst>
                <a:tab pos="457200" algn="l"/>
              </a:tabLst>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
        <p:nvSpPr>
          <p:cNvPr id="8" name="Text Placeholder 4">
            <a:extLst>
              <a:ext uri="{FF2B5EF4-FFF2-40B4-BE49-F238E27FC236}">
                <a16:creationId xmlns:a16="http://schemas.microsoft.com/office/drawing/2014/main" id="{55C1871A-6E6A-2788-D8A8-24520DF009E2}"/>
              </a:ext>
            </a:extLst>
          </p:cNvPr>
          <p:cNvSpPr>
            <a:spLocks noGrp="1"/>
          </p:cNvSpPr>
          <p:nvPr>
            <p:ph type="body" sz="quarter" idx="14" hasCustomPrompt="1"/>
          </p:nvPr>
        </p:nvSpPr>
        <p:spPr>
          <a:xfrm>
            <a:off x="4356100" y="2588259"/>
            <a:ext cx="3478213" cy="277320"/>
          </a:xfrm>
          <a:prstGeom prst="rect">
            <a:avLst/>
          </a:prstGeom>
        </p:spPr>
        <p:txBody>
          <a:bodyPr/>
          <a:lstStyle>
            <a:lvl1pPr marL="342900" indent="-342900">
              <a:lnSpc>
                <a:spcPct val="200000"/>
              </a:lnSpc>
              <a:spcBef>
                <a:spcPts val="0"/>
              </a:spcBef>
              <a:buSzPct val="100000"/>
              <a:buFont typeface="+mj-lt"/>
              <a:buAutoNum type="arabicPeriod"/>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Tree>
    <p:extLst>
      <p:ext uri="{BB962C8B-B14F-4D97-AF65-F5344CB8AC3E}">
        <p14:creationId xmlns:p14="http://schemas.microsoft.com/office/powerpoint/2010/main" val="130421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userDrawn="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userDrawn="1">
          <p15:clr>
            <a:srgbClr val="954F72"/>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02835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0068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632326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2833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69256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735212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399772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16831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33902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21527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roster_5 members">
    <p:bg>
      <p:bgPr>
        <a:solidFill>
          <a:schemeClr val="bg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9200AA5-534F-4DB2-99C4-BD7D13E70411}"/>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9" name="Picture Placeholder 1" descr="This photo is a 'placeholder' only. Drag or drop your photo here, or click and tap the center to insert a photo.">
            <a:extLst>
              <a:ext uri="{FF2B5EF4-FFF2-40B4-BE49-F238E27FC236}">
                <a16:creationId xmlns:a16="http://schemas.microsoft.com/office/drawing/2014/main" id="{25271285-D493-2909-B8D0-4B64C7948B57}"/>
              </a:ext>
            </a:extLst>
          </p:cNvPr>
          <p:cNvSpPr>
            <a:spLocks noGrp="1" noChangeAspect="1"/>
          </p:cNvSpPr>
          <p:nvPr>
            <p:ph type="pic" sz="quarter" idx="21" hasCustomPrompt="1"/>
          </p:nvPr>
        </p:nvSpPr>
        <p:spPr bwMode="ltGray">
          <a:xfrm>
            <a:off x="597395"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1A">
            <a:extLst>
              <a:ext uri="{FF2B5EF4-FFF2-40B4-BE49-F238E27FC236}">
                <a16:creationId xmlns:a16="http://schemas.microsoft.com/office/drawing/2014/main" id="{69E33CF6-CE02-8191-5DAE-9DC52CCF2311}"/>
              </a:ext>
            </a:extLst>
          </p:cNvPr>
          <p:cNvSpPr>
            <a:spLocks noGrp="1"/>
          </p:cNvSpPr>
          <p:nvPr>
            <p:ph type="body" sz="quarter" idx="36" hasCustomPrompt="1"/>
          </p:nvPr>
        </p:nvSpPr>
        <p:spPr>
          <a:xfrm>
            <a:off x="5842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5" name="Text Placeholder 1B">
            <a:extLst>
              <a:ext uri="{FF2B5EF4-FFF2-40B4-BE49-F238E27FC236}">
                <a16:creationId xmlns:a16="http://schemas.microsoft.com/office/drawing/2014/main" id="{27D3EC30-FCEE-E7E9-9673-377FD5B34CCE}"/>
              </a:ext>
            </a:extLst>
          </p:cNvPr>
          <p:cNvSpPr>
            <a:spLocks noGrp="1"/>
          </p:cNvSpPr>
          <p:nvPr>
            <p:ph type="body" sz="quarter" idx="37" hasCustomPrompt="1"/>
          </p:nvPr>
        </p:nvSpPr>
        <p:spPr>
          <a:xfrm>
            <a:off x="5842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 name="Text Placeholder 2A sub">
            <a:extLst>
              <a:ext uri="{FF2B5EF4-FFF2-40B4-BE49-F238E27FC236}">
                <a16:creationId xmlns:a16="http://schemas.microsoft.com/office/drawing/2014/main" id="{C52F3FEC-ED52-1E1B-FEC9-D7D1ED435F20}"/>
              </a:ext>
            </a:extLst>
          </p:cNvPr>
          <p:cNvSpPr>
            <a:spLocks noGrp="1"/>
          </p:cNvSpPr>
          <p:nvPr>
            <p:ph type="body" sz="quarter" idx="48" hasCustomPrompt="1"/>
          </p:nvPr>
        </p:nvSpPr>
        <p:spPr>
          <a:xfrm>
            <a:off x="597395"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0" name="Picture Placeholder 2" descr="This photo is a 'placeholder' only. Drag or drop your photo here, or click and tap the center to insert a photo.">
            <a:extLst>
              <a:ext uri="{FF2B5EF4-FFF2-40B4-BE49-F238E27FC236}">
                <a16:creationId xmlns:a16="http://schemas.microsoft.com/office/drawing/2014/main" id="{2D0C1A78-6BFC-AA6D-9798-DE6EBCD398A3}"/>
              </a:ext>
            </a:extLst>
          </p:cNvPr>
          <p:cNvSpPr>
            <a:spLocks noGrp="1" noChangeAspect="1"/>
          </p:cNvSpPr>
          <p:nvPr>
            <p:ph type="pic" sz="quarter" idx="32" hasCustomPrompt="1"/>
          </p:nvPr>
        </p:nvSpPr>
        <p:spPr bwMode="ltGray">
          <a:xfrm>
            <a:off x="2885660"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6" name="Text Placeholder 2A">
            <a:extLst>
              <a:ext uri="{FF2B5EF4-FFF2-40B4-BE49-F238E27FC236}">
                <a16:creationId xmlns:a16="http://schemas.microsoft.com/office/drawing/2014/main" id="{22528D89-CEB2-4983-ABCA-81A91C7DBC6D}"/>
              </a:ext>
            </a:extLst>
          </p:cNvPr>
          <p:cNvSpPr>
            <a:spLocks noGrp="1"/>
          </p:cNvSpPr>
          <p:nvPr>
            <p:ph type="body" sz="quarter" idx="38" hasCustomPrompt="1"/>
          </p:nvPr>
        </p:nvSpPr>
        <p:spPr>
          <a:xfrm>
            <a:off x="28956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7" name="Text Placeholder 2B">
            <a:extLst>
              <a:ext uri="{FF2B5EF4-FFF2-40B4-BE49-F238E27FC236}">
                <a16:creationId xmlns:a16="http://schemas.microsoft.com/office/drawing/2014/main" id="{988B2881-77DC-1A2F-107B-57035EBD1E23}"/>
              </a:ext>
            </a:extLst>
          </p:cNvPr>
          <p:cNvSpPr>
            <a:spLocks noGrp="1"/>
          </p:cNvSpPr>
          <p:nvPr>
            <p:ph type="body" sz="quarter" idx="39" hasCustomPrompt="1"/>
          </p:nvPr>
        </p:nvSpPr>
        <p:spPr>
          <a:xfrm>
            <a:off x="28956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8" name="Text Placeholder 2A sub">
            <a:extLst>
              <a:ext uri="{FF2B5EF4-FFF2-40B4-BE49-F238E27FC236}">
                <a16:creationId xmlns:a16="http://schemas.microsoft.com/office/drawing/2014/main" id="{FE0BCAA1-F20A-0CFA-5AC9-055DC12ABD67}"/>
              </a:ext>
            </a:extLst>
          </p:cNvPr>
          <p:cNvSpPr>
            <a:spLocks noGrp="1"/>
          </p:cNvSpPr>
          <p:nvPr>
            <p:ph type="body" sz="quarter" idx="56" hasCustomPrompt="1"/>
          </p:nvPr>
        </p:nvSpPr>
        <p:spPr>
          <a:xfrm>
            <a:off x="2900758"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1" name="Picture Placeholder 3" descr="This photo is a 'placeholder' only. Drag or drop your photo here, or click and tap the center to insert a photo.">
            <a:extLst>
              <a:ext uri="{FF2B5EF4-FFF2-40B4-BE49-F238E27FC236}">
                <a16:creationId xmlns:a16="http://schemas.microsoft.com/office/drawing/2014/main" id="{7FEBDD14-B587-CDA5-95F6-44538FE1C49C}"/>
              </a:ext>
            </a:extLst>
          </p:cNvPr>
          <p:cNvSpPr>
            <a:spLocks noGrp="1" noChangeAspect="1"/>
          </p:cNvSpPr>
          <p:nvPr>
            <p:ph type="pic" sz="quarter" idx="33" hasCustomPrompt="1"/>
          </p:nvPr>
        </p:nvSpPr>
        <p:spPr bwMode="ltGray">
          <a:xfrm>
            <a:off x="5206586"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8" name="Text Placeholder 3A">
            <a:extLst>
              <a:ext uri="{FF2B5EF4-FFF2-40B4-BE49-F238E27FC236}">
                <a16:creationId xmlns:a16="http://schemas.microsoft.com/office/drawing/2014/main" id="{7F155CC7-5F74-3EC5-69FE-18623BEBC981}"/>
              </a:ext>
            </a:extLst>
          </p:cNvPr>
          <p:cNvSpPr>
            <a:spLocks noGrp="1"/>
          </p:cNvSpPr>
          <p:nvPr>
            <p:ph type="body" sz="quarter" idx="40" hasCustomPrompt="1"/>
          </p:nvPr>
        </p:nvSpPr>
        <p:spPr>
          <a:xfrm>
            <a:off x="51816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9" name="Text Placeholder 3B">
            <a:extLst>
              <a:ext uri="{FF2B5EF4-FFF2-40B4-BE49-F238E27FC236}">
                <a16:creationId xmlns:a16="http://schemas.microsoft.com/office/drawing/2014/main" id="{A65117A9-00CA-B026-B5F8-28A6190FD25D}"/>
              </a:ext>
            </a:extLst>
          </p:cNvPr>
          <p:cNvSpPr>
            <a:spLocks noGrp="1"/>
          </p:cNvSpPr>
          <p:nvPr>
            <p:ph type="body" sz="quarter" idx="41" hasCustomPrompt="1"/>
          </p:nvPr>
        </p:nvSpPr>
        <p:spPr>
          <a:xfrm>
            <a:off x="51816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9" name="Text Placeholder 2A sub">
            <a:extLst>
              <a:ext uri="{FF2B5EF4-FFF2-40B4-BE49-F238E27FC236}">
                <a16:creationId xmlns:a16="http://schemas.microsoft.com/office/drawing/2014/main" id="{289A9AE8-EBC7-0EC4-72DB-47F17F26ADFC}"/>
              </a:ext>
            </a:extLst>
          </p:cNvPr>
          <p:cNvSpPr>
            <a:spLocks noGrp="1"/>
          </p:cNvSpPr>
          <p:nvPr>
            <p:ph type="body" sz="quarter" idx="57" hasCustomPrompt="1"/>
          </p:nvPr>
        </p:nvSpPr>
        <p:spPr>
          <a:xfrm>
            <a:off x="5180970"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2" name="Picture Placeholder 4" descr="This photo is a 'placeholder' only. Drag or drop your photo here, or click and tap the center to insert a photo.">
            <a:extLst>
              <a:ext uri="{FF2B5EF4-FFF2-40B4-BE49-F238E27FC236}">
                <a16:creationId xmlns:a16="http://schemas.microsoft.com/office/drawing/2014/main" id="{25464B59-7AE7-A605-E22D-D314BEDA3866}"/>
              </a:ext>
            </a:extLst>
          </p:cNvPr>
          <p:cNvSpPr>
            <a:spLocks noGrp="1" noChangeAspect="1"/>
          </p:cNvSpPr>
          <p:nvPr>
            <p:ph type="pic" sz="quarter" idx="34" hasCustomPrompt="1"/>
          </p:nvPr>
        </p:nvSpPr>
        <p:spPr bwMode="ltGray">
          <a:xfrm>
            <a:off x="7444409"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4A">
            <a:extLst>
              <a:ext uri="{FF2B5EF4-FFF2-40B4-BE49-F238E27FC236}">
                <a16:creationId xmlns:a16="http://schemas.microsoft.com/office/drawing/2014/main" id="{7A6A4F37-A255-2C20-A048-E8875097C2AA}"/>
              </a:ext>
            </a:extLst>
          </p:cNvPr>
          <p:cNvSpPr>
            <a:spLocks noGrp="1"/>
          </p:cNvSpPr>
          <p:nvPr>
            <p:ph type="body" sz="quarter" idx="42" hasCustomPrompt="1"/>
          </p:nvPr>
        </p:nvSpPr>
        <p:spPr>
          <a:xfrm>
            <a:off x="7453312"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1" name="Text Placeholder 4B">
            <a:extLst>
              <a:ext uri="{FF2B5EF4-FFF2-40B4-BE49-F238E27FC236}">
                <a16:creationId xmlns:a16="http://schemas.microsoft.com/office/drawing/2014/main" id="{36635293-12C9-9787-FE93-1496939C8C5D}"/>
              </a:ext>
            </a:extLst>
          </p:cNvPr>
          <p:cNvSpPr>
            <a:spLocks noGrp="1"/>
          </p:cNvSpPr>
          <p:nvPr>
            <p:ph type="body" sz="quarter" idx="43" hasCustomPrompt="1"/>
          </p:nvPr>
        </p:nvSpPr>
        <p:spPr>
          <a:xfrm>
            <a:off x="7453312"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0" name="Text Placeholder 2A sub">
            <a:extLst>
              <a:ext uri="{FF2B5EF4-FFF2-40B4-BE49-F238E27FC236}">
                <a16:creationId xmlns:a16="http://schemas.microsoft.com/office/drawing/2014/main" id="{1CE5E349-E2C2-B62B-6BC7-D0115872991F}"/>
              </a:ext>
            </a:extLst>
          </p:cNvPr>
          <p:cNvSpPr>
            <a:spLocks noGrp="1"/>
          </p:cNvSpPr>
          <p:nvPr>
            <p:ph type="body" sz="quarter" idx="58" hasCustomPrompt="1"/>
          </p:nvPr>
        </p:nvSpPr>
        <p:spPr>
          <a:xfrm>
            <a:off x="7426459"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3" name="Picture Placeholder 5" descr="This photo is a 'placeholder' only. Drag or drop your photo here, or click and tap the center to insert a photo.">
            <a:extLst>
              <a:ext uri="{FF2B5EF4-FFF2-40B4-BE49-F238E27FC236}">
                <a16:creationId xmlns:a16="http://schemas.microsoft.com/office/drawing/2014/main" id="{0F75E86C-ECD1-BDC8-0943-DCE2B3FACB6C}"/>
              </a:ext>
            </a:extLst>
          </p:cNvPr>
          <p:cNvSpPr>
            <a:spLocks noGrp="1" noChangeAspect="1"/>
          </p:cNvSpPr>
          <p:nvPr>
            <p:ph type="pic" sz="quarter" idx="35" hasCustomPrompt="1"/>
          </p:nvPr>
        </p:nvSpPr>
        <p:spPr bwMode="ltGray">
          <a:xfrm>
            <a:off x="9732820"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2" name="Text Placeholder 5A">
            <a:extLst>
              <a:ext uri="{FF2B5EF4-FFF2-40B4-BE49-F238E27FC236}">
                <a16:creationId xmlns:a16="http://schemas.microsoft.com/office/drawing/2014/main" id="{944DC697-F755-6838-B8CC-0A3E0EE7066C}"/>
              </a:ext>
            </a:extLst>
          </p:cNvPr>
          <p:cNvSpPr>
            <a:spLocks noGrp="1"/>
          </p:cNvSpPr>
          <p:nvPr>
            <p:ph type="body" sz="quarter" idx="44" hasCustomPrompt="1"/>
          </p:nvPr>
        </p:nvSpPr>
        <p:spPr>
          <a:xfrm>
            <a:off x="9725024"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3" name="Text Placeholder 5B">
            <a:extLst>
              <a:ext uri="{FF2B5EF4-FFF2-40B4-BE49-F238E27FC236}">
                <a16:creationId xmlns:a16="http://schemas.microsoft.com/office/drawing/2014/main" id="{2011B957-D1A2-2DAE-D594-2F0E38E21978}"/>
              </a:ext>
            </a:extLst>
          </p:cNvPr>
          <p:cNvSpPr>
            <a:spLocks noGrp="1"/>
          </p:cNvSpPr>
          <p:nvPr>
            <p:ph type="body" sz="quarter" idx="45" hasCustomPrompt="1"/>
          </p:nvPr>
        </p:nvSpPr>
        <p:spPr>
          <a:xfrm>
            <a:off x="9725024"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Text Placeholder 2A sub">
            <a:extLst>
              <a:ext uri="{FF2B5EF4-FFF2-40B4-BE49-F238E27FC236}">
                <a16:creationId xmlns:a16="http://schemas.microsoft.com/office/drawing/2014/main" id="{9E177AA9-B8CD-4FAB-41EF-487A1817117B}"/>
              </a:ext>
            </a:extLst>
          </p:cNvPr>
          <p:cNvSpPr>
            <a:spLocks noGrp="1"/>
          </p:cNvSpPr>
          <p:nvPr>
            <p:ph type="body" sz="quarter" idx="59" hasCustomPrompt="1"/>
          </p:nvPr>
        </p:nvSpPr>
        <p:spPr>
          <a:xfrm>
            <a:off x="9729821"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Tree>
    <p:extLst>
      <p:ext uri="{BB962C8B-B14F-4D97-AF65-F5344CB8AC3E}">
        <p14:creationId xmlns:p14="http://schemas.microsoft.com/office/powerpoint/2010/main" val="19597725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4" userDrawn="1">
          <p15:clr>
            <a:srgbClr val="954F72"/>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17364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81247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51559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33285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149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3275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85593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36130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67650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10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roster_Multiple teams">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80" name="Team 1">
            <a:extLst>
              <a:ext uri="{FF2B5EF4-FFF2-40B4-BE49-F238E27FC236}">
                <a16:creationId xmlns:a16="http://schemas.microsoft.com/office/drawing/2014/main" id="{EAC1260E-BA48-53D3-BF6A-F6A0DFCCE784}"/>
              </a:ext>
            </a:extLst>
          </p:cNvPr>
          <p:cNvSpPr>
            <a:spLocks noGrp="1"/>
          </p:cNvSpPr>
          <p:nvPr>
            <p:ph type="body" sz="quarter" idx="41" hasCustomPrompt="1"/>
          </p:nvPr>
        </p:nvSpPr>
        <p:spPr>
          <a:xfrm>
            <a:off x="584200" y="2038192"/>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58" name="Picture 1A" descr="This photo is a 'placeholder' only. Drag or drop your photo here, or click and tap the center to insert a photo.">
            <a:extLst>
              <a:ext uri="{FF2B5EF4-FFF2-40B4-BE49-F238E27FC236}">
                <a16:creationId xmlns:a16="http://schemas.microsoft.com/office/drawing/2014/main" id="{CF09008E-C8DA-8542-44BB-F1439E163666}"/>
              </a:ext>
            </a:extLst>
          </p:cNvPr>
          <p:cNvSpPr>
            <a:spLocks noGrp="1" noChangeAspect="1"/>
          </p:cNvSpPr>
          <p:nvPr>
            <p:ph type="pic" sz="quarter" idx="28"/>
          </p:nvPr>
        </p:nvSpPr>
        <p:spPr bwMode="ltGray">
          <a:xfrm>
            <a:off x="2179638"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87" name="Text 1A">
            <a:extLst>
              <a:ext uri="{FF2B5EF4-FFF2-40B4-BE49-F238E27FC236}">
                <a16:creationId xmlns:a16="http://schemas.microsoft.com/office/drawing/2014/main" id="{D337A474-C652-3B0E-29FC-8E6BCEB708D7}"/>
              </a:ext>
            </a:extLst>
          </p:cNvPr>
          <p:cNvSpPr>
            <a:spLocks noGrp="1"/>
          </p:cNvSpPr>
          <p:nvPr>
            <p:ph type="body" sz="quarter" idx="45" hasCustomPrompt="1"/>
          </p:nvPr>
        </p:nvSpPr>
        <p:spPr>
          <a:xfrm>
            <a:off x="3193643"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88" name="Text 1A sub">
            <a:extLst>
              <a:ext uri="{FF2B5EF4-FFF2-40B4-BE49-F238E27FC236}">
                <a16:creationId xmlns:a16="http://schemas.microsoft.com/office/drawing/2014/main" id="{1F00B75E-01E0-5E87-E386-BDFC35FFFF8F}"/>
              </a:ext>
            </a:extLst>
          </p:cNvPr>
          <p:cNvSpPr>
            <a:spLocks noGrp="1"/>
          </p:cNvSpPr>
          <p:nvPr>
            <p:ph type="body" sz="quarter" idx="46" hasCustomPrompt="1"/>
          </p:nvPr>
        </p:nvSpPr>
        <p:spPr>
          <a:xfrm>
            <a:off x="3193643"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2" name="Picture1B" descr="This photo is a 'placeholder' only. Drag or drop your photo here, or click and tap the center to insert a photo.">
            <a:extLst>
              <a:ext uri="{FF2B5EF4-FFF2-40B4-BE49-F238E27FC236}">
                <a16:creationId xmlns:a16="http://schemas.microsoft.com/office/drawing/2014/main" id="{CEACD9E7-51B8-5254-3686-175C5BB133DF}"/>
              </a:ext>
            </a:extLst>
          </p:cNvPr>
          <p:cNvSpPr>
            <a:spLocks noGrp="1" noChangeAspect="1"/>
          </p:cNvSpPr>
          <p:nvPr>
            <p:ph type="pic" sz="quarter" idx="32"/>
          </p:nvPr>
        </p:nvSpPr>
        <p:spPr bwMode="ltGray">
          <a:xfrm>
            <a:off x="4609587"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09" name="Text Placeholder 1B">
            <a:extLst>
              <a:ext uri="{FF2B5EF4-FFF2-40B4-BE49-F238E27FC236}">
                <a16:creationId xmlns:a16="http://schemas.microsoft.com/office/drawing/2014/main" id="{A2873A7E-CEE4-0C4E-8167-6EF0987D2674}"/>
              </a:ext>
            </a:extLst>
          </p:cNvPr>
          <p:cNvSpPr>
            <a:spLocks noGrp="1"/>
          </p:cNvSpPr>
          <p:nvPr>
            <p:ph type="body" sz="quarter" idx="53" hasCustomPrompt="1"/>
          </p:nvPr>
        </p:nvSpPr>
        <p:spPr>
          <a:xfrm>
            <a:off x="5627448"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0" name="Text Placeholder 1B sub">
            <a:extLst>
              <a:ext uri="{FF2B5EF4-FFF2-40B4-BE49-F238E27FC236}">
                <a16:creationId xmlns:a16="http://schemas.microsoft.com/office/drawing/2014/main" id="{AB9871B7-8BB1-E459-64EE-59D815CD2383}"/>
              </a:ext>
            </a:extLst>
          </p:cNvPr>
          <p:cNvSpPr>
            <a:spLocks noGrp="1"/>
          </p:cNvSpPr>
          <p:nvPr>
            <p:ph type="body" sz="quarter" idx="54" hasCustomPrompt="1"/>
          </p:nvPr>
        </p:nvSpPr>
        <p:spPr>
          <a:xfrm>
            <a:off x="5627448"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6" name="Picture 1C" descr="This photo is a 'placeholder' only. Drag or drop your photo here, or click and tap the center to insert a photo.">
            <a:extLst>
              <a:ext uri="{FF2B5EF4-FFF2-40B4-BE49-F238E27FC236}">
                <a16:creationId xmlns:a16="http://schemas.microsoft.com/office/drawing/2014/main" id="{670E16F5-3AA1-FEA9-317D-C40075021B6D}"/>
              </a:ext>
            </a:extLst>
          </p:cNvPr>
          <p:cNvSpPr>
            <a:spLocks noGrp="1" noChangeAspect="1"/>
          </p:cNvSpPr>
          <p:nvPr>
            <p:ph type="pic" sz="quarter" idx="36"/>
          </p:nvPr>
        </p:nvSpPr>
        <p:spPr bwMode="ltGray">
          <a:xfrm>
            <a:off x="7049911"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7" name="Text Placeholder 58">
            <a:extLst>
              <a:ext uri="{FF2B5EF4-FFF2-40B4-BE49-F238E27FC236}">
                <a16:creationId xmlns:a16="http://schemas.microsoft.com/office/drawing/2014/main" id="{68856651-193C-FF68-98C9-C951D0E77529}"/>
              </a:ext>
            </a:extLst>
          </p:cNvPr>
          <p:cNvSpPr>
            <a:spLocks noGrp="1"/>
          </p:cNvSpPr>
          <p:nvPr>
            <p:ph type="body" sz="quarter" idx="61" hasCustomPrompt="1"/>
          </p:nvPr>
        </p:nvSpPr>
        <p:spPr>
          <a:xfrm>
            <a:off x="8057744"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8" name="Text Placeholder 58">
            <a:extLst>
              <a:ext uri="{FF2B5EF4-FFF2-40B4-BE49-F238E27FC236}">
                <a16:creationId xmlns:a16="http://schemas.microsoft.com/office/drawing/2014/main" id="{FB65F947-C716-277E-9951-A3340251913A}"/>
              </a:ext>
            </a:extLst>
          </p:cNvPr>
          <p:cNvSpPr>
            <a:spLocks noGrp="1"/>
          </p:cNvSpPr>
          <p:nvPr>
            <p:ph type="body" sz="quarter" idx="62" hasCustomPrompt="1"/>
          </p:nvPr>
        </p:nvSpPr>
        <p:spPr>
          <a:xfrm>
            <a:off x="8057744"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8" name="Picture 1D" descr="This photo is a 'placeholder' only. Drag or drop your photo here, or click and tap the center to insert a photo.">
            <a:extLst>
              <a:ext uri="{FF2B5EF4-FFF2-40B4-BE49-F238E27FC236}">
                <a16:creationId xmlns:a16="http://schemas.microsoft.com/office/drawing/2014/main" id="{EAF85CD8-23DF-4DD3-E38F-BC7907F52278}"/>
              </a:ext>
            </a:extLst>
          </p:cNvPr>
          <p:cNvSpPr>
            <a:spLocks noGrp="1" noChangeAspect="1"/>
          </p:cNvSpPr>
          <p:nvPr>
            <p:ph type="pic" sz="quarter" idx="40"/>
          </p:nvPr>
        </p:nvSpPr>
        <p:spPr bwMode="ltGray">
          <a:xfrm>
            <a:off x="9485490"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5" name="Text Placeholder 58">
            <a:extLst>
              <a:ext uri="{FF2B5EF4-FFF2-40B4-BE49-F238E27FC236}">
                <a16:creationId xmlns:a16="http://schemas.microsoft.com/office/drawing/2014/main" id="{2F40174B-F79F-9DA2-D924-306D82B535A7}"/>
              </a:ext>
            </a:extLst>
          </p:cNvPr>
          <p:cNvSpPr>
            <a:spLocks noGrp="1"/>
          </p:cNvSpPr>
          <p:nvPr>
            <p:ph type="body" sz="quarter" idx="69" hasCustomPrompt="1"/>
          </p:nvPr>
        </p:nvSpPr>
        <p:spPr>
          <a:xfrm>
            <a:off x="10478312"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6" name="Text Placeholder 58">
            <a:extLst>
              <a:ext uri="{FF2B5EF4-FFF2-40B4-BE49-F238E27FC236}">
                <a16:creationId xmlns:a16="http://schemas.microsoft.com/office/drawing/2014/main" id="{AC4C1DAE-B629-901C-0D8E-C695BB26A8F8}"/>
              </a:ext>
            </a:extLst>
          </p:cNvPr>
          <p:cNvSpPr>
            <a:spLocks noGrp="1"/>
          </p:cNvSpPr>
          <p:nvPr>
            <p:ph type="body" sz="quarter" idx="70" hasCustomPrompt="1"/>
          </p:nvPr>
        </p:nvSpPr>
        <p:spPr>
          <a:xfrm>
            <a:off x="10478312"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3" name="Straight Connector 2">
            <a:extLst>
              <a:ext uri="{FF2B5EF4-FFF2-40B4-BE49-F238E27FC236}">
                <a16:creationId xmlns:a16="http://schemas.microsoft.com/office/drawing/2014/main" id="{52987D6A-0F2F-4E5F-3007-F11565E4BC07}"/>
              </a:ext>
            </a:extLst>
          </p:cNvPr>
          <p:cNvCxnSpPr>
            <a:cxnSpLocks/>
          </p:cNvCxnSpPr>
          <p:nvPr userDrawn="1"/>
        </p:nvCxnSpPr>
        <p:spPr>
          <a:xfrm>
            <a:off x="588662" y="2796209"/>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Team 2">
            <a:extLst>
              <a:ext uri="{FF2B5EF4-FFF2-40B4-BE49-F238E27FC236}">
                <a16:creationId xmlns:a16="http://schemas.microsoft.com/office/drawing/2014/main" id="{F05EC6DD-FD7C-4893-626E-18BCABF1A730}"/>
              </a:ext>
            </a:extLst>
          </p:cNvPr>
          <p:cNvSpPr>
            <a:spLocks noGrp="1"/>
          </p:cNvSpPr>
          <p:nvPr>
            <p:ph type="body" sz="quarter" idx="42" hasCustomPrompt="1"/>
          </p:nvPr>
        </p:nvSpPr>
        <p:spPr>
          <a:xfrm>
            <a:off x="584200" y="327660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52" name="Picture 2A" descr="This photo is a 'placeholder' only. Drag or drop your photo here, or click and tap the center to insert a photo.">
            <a:extLst>
              <a:ext uri="{FF2B5EF4-FFF2-40B4-BE49-F238E27FC236}">
                <a16:creationId xmlns:a16="http://schemas.microsoft.com/office/drawing/2014/main" id="{3683265F-012D-6F07-2701-CE059692723B}"/>
              </a:ext>
            </a:extLst>
          </p:cNvPr>
          <p:cNvSpPr>
            <a:spLocks noGrp="1" noChangeAspect="1"/>
          </p:cNvSpPr>
          <p:nvPr>
            <p:ph type="pic" sz="quarter" idx="27"/>
          </p:nvPr>
        </p:nvSpPr>
        <p:spPr bwMode="ltGray">
          <a:xfrm>
            <a:off x="2179638"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03" name="Text Placeholder 2A">
            <a:extLst>
              <a:ext uri="{FF2B5EF4-FFF2-40B4-BE49-F238E27FC236}">
                <a16:creationId xmlns:a16="http://schemas.microsoft.com/office/drawing/2014/main" id="{9AC7CBEF-A69C-1153-95E2-03B55A949BC6}"/>
              </a:ext>
            </a:extLst>
          </p:cNvPr>
          <p:cNvSpPr>
            <a:spLocks noGrp="1"/>
          </p:cNvSpPr>
          <p:nvPr>
            <p:ph type="body" sz="quarter" idx="47" hasCustomPrompt="1"/>
          </p:nvPr>
        </p:nvSpPr>
        <p:spPr>
          <a:xfrm>
            <a:off x="3193643"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4" name="Text Placeholder 2A sub">
            <a:extLst>
              <a:ext uri="{FF2B5EF4-FFF2-40B4-BE49-F238E27FC236}">
                <a16:creationId xmlns:a16="http://schemas.microsoft.com/office/drawing/2014/main" id="{18F72234-E1C0-2AE8-3856-A9DA5D3E2366}"/>
              </a:ext>
            </a:extLst>
          </p:cNvPr>
          <p:cNvSpPr>
            <a:spLocks noGrp="1"/>
          </p:cNvSpPr>
          <p:nvPr>
            <p:ph type="body" sz="quarter" idx="48" hasCustomPrompt="1"/>
          </p:nvPr>
        </p:nvSpPr>
        <p:spPr>
          <a:xfrm>
            <a:off x="3193643"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1" name="Picture 2B" descr="This photo is a 'placeholder' only. Drag or drop your photo here, or click and tap the center to insert a photo.">
            <a:extLst>
              <a:ext uri="{FF2B5EF4-FFF2-40B4-BE49-F238E27FC236}">
                <a16:creationId xmlns:a16="http://schemas.microsoft.com/office/drawing/2014/main" id="{F86601BD-7BF4-FD32-0E9B-6603872589C2}"/>
              </a:ext>
            </a:extLst>
          </p:cNvPr>
          <p:cNvSpPr>
            <a:spLocks noGrp="1" noChangeAspect="1"/>
          </p:cNvSpPr>
          <p:nvPr>
            <p:ph type="pic" sz="quarter" idx="31"/>
          </p:nvPr>
        </p:nvSpPr>
        <p:spPr bwMode="ltGray">
          <a:xfrm>
            <a:off x="4609587"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1" name="Text Placeholder 2B">
            <a:extLst>
              <a:ext uri="{FF2B5EF4-FFF2-40B4-BE49-F238E27FC236}">
                <a16:creationId xmlns:a16="http://schemas.microsoft.com/office/drawing/2014/main" id="{D256E125-F361-C485-DF03-CDF838C4C5D4}"/>
              </a:ext>
            </a:extLst>
          </p:cNvPr>
          <p:cNvSpPr>
            <a:spLocks noGrp="1"/>
          </p:cNvSpPr>
          <p:nvPr>
            <p:ph type="body" sz="quarter" idx="55" hasCustomPrompt="1"/>
          </p:nvPr>
        </p:nvSpPr>
        <p:spPr>
          <a:xfrm>
            <a:off x="5627448"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2" name="Text Placeholder 2B_sub">
            <a:extLst>
              <a:ext uri="{FF2B5EF4-FFF2-40B4-BE49-F238E27FC236}">
                <a16:creationId xmlns:a16="http://schemas.microsoft.com/office/drawing/2014/main" id="{F1DB8B55-ADB7-52BB-3EA5-71726CCBB1E1}"/>
              </a:ext>
            </a:extLst>
          </p:cNvPr>
          <p:cNvSpPr>
            <a:spLocks noGrp="1"/>
          </p:cNvSpPr>
          <p:nvPr>
            <p:ph type="body" sz="quarter" idx="56" hasCustomPrompt="1"/>
          </p:nvPr>
        </p:nvSpPr>
        <p:spPr>
          <a:xfrm>
            <a:off x="5627448"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5" name="Picture 2C" descr="This photo is a 'placeholder' only. Drag or drop your photo here, or click and tap the center to insert a photo.">
            <a:extLst>
              <a:ext uri="{FF2B5EF4-FFF2-40B4-BE49-F238E27FC236}">
                <a16:creationId xmlns:a16="http://schemas.microsoft.com/office/drawing/2014/main" id="{A2A2A427-02F5-F017-0838-E8FC6DFD9DCC}"/>
              </a:ext>
            </a:extLst>
          </p:cNvPr>
          <p:cNvSpPr>
            <a:spLocks noGrp="1" noChangeAspect="1"/>
          </p:cNvSpPr>
          <p:nvPr>
            <p:ph type="pic" sz="quarter" idx="35"/>
          </p:nvPr>
        </p:nvSpPr>
        <p:spPr bwMode="ltGray">
          <a:xfrm>
            <a:off x="7049911"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9" name="Text Placeholder 58">
            <a:extLst>
              <a:ext uri="{FF2B5EF4-FFF2-40B4-BE49-F238E27FC236}">
                <a16:creationId xmlns:a16="http://schemas.microsoft.com/office/drawing/2014/main" id="{05DDA5ED-C3DB-E9E2-8971-D0105F3DD1BB}"/>
              </a:ext>
            </a:extLst>
          </p:cNvPr>
          <p:cNvSpPr>
            <a:spLocks noGrp="1"/>
          </p:cNvSpPr>
          <p:nvPr>
            <p:ph type="body" sz="quarter" idx="63" hasCustomPrompt="1"/>
          </p:nvPr>
        </p:nvSpPr>
        <p:spPr>
          <a:xfrm>
            <a:off x="8057744"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0" name="Text Placeholder 58">
            <a:extLst>
              <a:ext uri="{FF2B5EF4-FFF2-40B4-BE49-F238E27FC236}">
                <a16:creationId xmlns:a16="http://schemas.microsoft.com/office/drawing/2014/main" id="{0104D511-D561-3E1E-E563-D5816B57812C}"/>
              </a:ext>
            </a:extLst>
          </p:cNvPr>
          <p:cNvSpPr>
            <a:spLocks noGrp="1"/>
          </p:cNvSpPr>
          <p:nvPr>
            <p:ph type="body" sz="quarter" idx="64" hasCustomPrompt="1"/>
          </p:nvPr>
        </p:nvSpPr>
        <p:spPr>
          <a:xfrm>
            <a:off x="8057744"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7" name="Picture 2D" descr="This photo is a 'placeholder' only. Drag or drop your photo here, or click and tap the center to insert a photo.">
            <a:extLst>
              <a:ext uri="{FF2B5EF4-FFF2-40B4-BE49-F238E27FC236}">
                <a16:creationId xmlns:a16="http://schemas.microsoft.com/office/drawing/2014/main" id="{0B58B8BD-A5A8-318B-F148-ECBE35A9C859}"/>
              </a:ext>
            </a:extLst>
          </p:cNvPr>
          <p:cNvSpPr>
            <a:spLocks noGrp="1" noChangeAspect="1"/>
          </p:cNvSpPr>
          <p:nvPr>
            <p:ph type="pic" sz="quarter" idx="39"/>
          </p:nvPr>
        </p:nvSpPr>
        <p:spPr bwMode="ltGray">
          <a:xfrm>
            <a:off x="9485490"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7" name="Text Placeholder 58">
            <a:extLst>
              <a:ext uri="{FF2B5EF4-FFF2-40B4-BE49-F238E27FC236}">
                <a16:creationId xmlns:a16="http://schemas.microsoft.com/office/drawing/2014/main" id="{AC77C908-9B8C-7BC9-E855-60861BF60189}"/>
              </a:ext>
            </a:extLst>
          </p:cNvPr>
          <p:cNvSpPr>
            <a:spLocks noGrp="1"/>
          </p:cNvSpPr>
          <p:nvPr>
            <p:ph type="body" sz="quarter" idx="71" hasCustomPrompt="1"/>
          </p:nvPr>
        </p:nvSpPr>
        <p:spPr>
          <a:xfrm>
            <a:off x="10478312"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8" name="Text Placeholder 58">
            <a:extLst>
              <a:ext uri="{FF2B5EF4-FFF2-40B4-BE49-F238E27FC236}">
                <a16:creationId xmlns:a16="http://schemas.microsoft.com/office/drawing/2014/main" id="{2A31E680-8947-2CD1-1234-0D804919CD67}"/>
              </a:ext>
            </a:extLst>
          </p:cNvPr>
          <p:cNvSpPr>
            <a:spLocks noGrp="1"/>
          </p:cNvSpPr>
          <p:nvPr>
            <p:ph type="body" sz="quarter" idx="72" hasCustomPrompt="1"/>
          </p:nvPr>
        </p:nvSpPr>
        <p:spPr>
          <a:xfrm>
            <a:off x="10478312"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5" name="Straight Connector 4">
            <a:extLst>
              <a:ext uri="{FF2B5EF4-FFF2-40B4-BE49-F238E27FC236}">
                <a16:creationId xmlns:a16="http://schemas.microsoft.com/office/drawing/2014/main" id="{3DC66D7B-06E6-2FE1-9070-DA44529047F6}"/>
              </a:ext>
            </a:extLst>
          </p:cNvPr>
          <p:cNvCxnSpPr>
            <a:cxnSpLocks/>
          </p:cNvCxnSpPr>
          <p:nvPr userDrawn="1"/>
        </p:nvCxnSpPr>
        <p:spPr>
          <a:xfrm>
            <a:off x="588662" y="3962400"/>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am 3">
            <a:extLst>
              <a:ext uri="{FF2B5EF4-FFF2-40B4-BE49-F238E27FC236}">
                <a16:creationId xmlns:a16="http://schemas.microsoft.com/office/drawing/2014/main" id="{C9A48E5A-0196-C631-5677-E552C3FEB3E7}"/>
              </a:ext>
            </a:extLst>
          </p:cNvPr>
          <p:cNvSpPr>
            <a:spLocks noGrp="1"/>
          </p:cNvSpPr>
          <p:nvPr>
            <p:ph type="body" sz="quarter" idx="43" hasCustomPrompt="1"/>
          </p:nvPr>
        </p:nvSpPr>
        <p:spPr>
          <a:xfrm>
            <a:off x="584200" y="441960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46" name="Picture 3A" descr="This photo is a 'placeholder' only. Drag or drop your photo here, or click and tap the center to insert a photo.">
            <a:extLst>
              <a:ext uri="{FF2B5EF4-FFF2-40B4-BE49-F238E27FC236}">
                <a16:creationId xmlns:a16="http://schemas.microsoft.com/office/drawing/2014/main" id="{2B8FDD32-8611-99C5-65AA-30B05B6B84E5}"/>
              </a:ext>
            </a:extLst>
          </p:cNvPr>
          <p:cNvSpPr>
            <a:spLocks noGrp="1" noChangeAspect="1"/>
          </p:cNvSpPr>
          <p:nvPr>
            <p:ph type="pic" sz="quarter" idx="26"/>
          </p:nvPr>
        </p:nvSpPr>
        <p:spPr bwMode="ltGray">
          <a:xfrm>
            <a:off x="2179638"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05" name="Text Placeholder 3A">
            <a:extLst>
              <a:ext uri="{FF2B5EF4-FFF2-40B4-BE49-F238E27FC236}">
                <a16:creationId xmlns:a16="http://schemas.microsoft.com/office/drawing/2014/main" id="{AB41C42A-097D-F7C2-91BF-D2FDE2773E78}"/>
              </a:ext>
            </a:extLst>
          </p:cNvPr>
          <p:cNvSpPr>
            <a:spLocks noGrp="1"/>
          </p:cNvSpPr>
          <p:nvPr>
            <p:ph type="body" sz="quarter" idx="49" hasCustomPrompt="1"/>
          </p:nvPr>
        </p:nvSpPr>
        <p:spPr>
          <a:xfrm>
            <a:off x="3193643"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6" name="Text Placeholder 3A sub">
            <a:extLst>
              <a:ext uri="{FF2B5EF4-FFF2-40B4-BE49-F238E27FC236}">
                <a16:creationId xmlns:a16="http://schemas.microsoft.com/office/drawing/2014/main" id="{E34BEA59-3674-ABE7-E437-F17A376FE647}"/>
              </a:ext>
            </a:extLst>
          </p:cNvPr>
          <p:cNvSpPr>
            <a:spLocks noGrp="1"/>
          </p:cNvSpPr>
          <p:nvPr>
            <p:ph type="body" sz="quarter" idx="50" hasCustomPrompt="1"/>
          </p:nvPr>
        </p:nvSpPr>
        <p:spPr>
          <a:xfrm>
            <a:off x="3193643"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0" name="Picture 3B" descr="This photo is a 'placeholder' only. Drag or drop your photo here, or click and tap the center to insert a photo.">
            <a:extLst>
              <a:ext uri="{FF2B5EF4-FFF2-40B4-BE49-F238E27FC236}">
                <a16:creationId xmlns:a16="http://schemas.microsoft.com/office/drawing/2014/main" id="{5576858D-E43A-F58A-9786-696B6702B5D5}"/>
              </a:ext>
            </a:extLst>
          </p:cNvPr>
          <p:cNvSpPr>
            <a:spLocks noGrp="1" noChangeAspect="1"/>
          </p:cNvSpPr>
          <p:nvPr>
            <p:ph type="pic" sz="quarter" idx="30"/>
          </p:nvPr>
        </p:nvSpPr>
        <p:spPr bwMode="ltGray">
          <a:xfrm>
            <a:off x="4609587"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3" name="Text Placeholder 3B">
            <a:extLst>
              <a:ext uri="{FF2B5EF4-FFF2-40B4-BE49-F238E27FC236}">
                <a16:creationId xmlns:a16="http://schemas.microsoft.com/office/drawing/2014/main" id="{4A30D761-3882-FCA7-7248-8122AADDA411}"/>
              </a:ext>
            </a:extLst>
          </p:cNvPr>
          <p:cNvSpPr>
            <a:spLocks noGrp="1"/>
          </p:cNvSpPr>
          <p:nvPr>
            <p:ph type="body" sz="quarter" idx="57" hasCustomPrompt="1"/>
          </p:nvPr>
        </p:nvSpPr>
        <p:spPr>
          <a:xfrm>
            <a:off x="5627448"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4" name="Text Placeholder 3B sub">
            <a:extLst>
              <a:ext uri="{FF2B5EF4-FFF2-40B4-BE49-F238E27FC236}">
                <a16:creationId xmlns:a16="http://schemas.microsoft.com/office/drawing/2014/main" id="{224312F0-9FF2-699F-BDB5-D290316F2A15}"/>
              </a:ext>
            </a:extLst>
          </p:cNvPr>
          <p:cNvSpPr>
            <a:spLocks noGrp="1"/>
          </p:cNvSpPr>
          <p:nvPr>
            <p:ph type="body" sz="quarter" idx="58" hasCustomPrompt="1"/>
          </p:nvPr>
        </p:nvSpPr>
        <p:spPr>
          <a:xfrm>
            <a:off x="5627448"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4" name="Picture 3C" descr="This photo is a 'placeholder' only. Drag or drop your photo here, or click and tap the center to insert a photo.">
            <a:extLst>
              <a:ext uri="{FF2B5EF4-FFF2-40B4-BE49-F238E27FC236}">
                <a16:creationId xmlns:a16="http://schemas.microsoft.com/office/drawing/2014/main" id="{C85BA239-1EC8-4FFB-7EB6-F28B89D75B63}"/>
              </a:ext>
            </a:extLst>
          </p:cNvPr>
          <p:cNvSpPr>
            <a:spLocks noGrp="1" noChangeAspect="1"/>
          </p:cNvSpPr>
          <p:nvPr>
            <p:ph type="pic" sz="quarter" idx="34"/>
          </p:nvPr>
        </p:nvSpPr>
        <p:spPr bwMode="ltGray">
          <a:xfrm>
            <a:off x="7049911"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1" name="Text Placeholder 3C">
            <a:extLst>
              <a:ext uri="{FF2B5EF4-FFF2-40B4-BE49-F238E27FC236}">
                <a16:creationId xmlns:a16="http://schemas.microsoft.com/office/drawing/2014/main" id="{599F4DE5-344C-7327-0697-53FD699839F4}"/>
              </a:ext>
            </a:extLst>
          </p:cNvPr>
          <p:cNvSpPr>
            <a:spLocks noGrp="1"/>
          </p:cNvSpPr>
          <p:nvPr>
            <p:ph type="body" sz="quarter" idx="65" hasCustomPrompt="1"/>
          </p:nvPr>
        </p:nvSpPr>
        <p:spPr>
          <a:xfrm>
            <a:off x="8057744"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2" name="Text Placeholder 3C sub">
            <a:extLst>
              <a:ext uri="{FF2B5EF4-FFF2-40B4-BE49-F238E27FC236}">
                <a16:creationId xmlns:a16="http://schemas.microsoft.com/office/drawing/2014/main" id="{4151E608-DEC2-D4C7-825C-79D125D7F057}"/>
              </a:ext>
            </a:extLst>
          </p:cNvPr>
          <p:cNvSpPr>
            <a:spLocks noGrp="1"/>
          </p:cNvSpPr>
          <p:nvPr>
            <p:ph type="body" sz="quarter" idx="66" hasCustomPrompt="1"/>
          </p:nvPr>
        </p:nvSpPr>
        <p:spPr>
          <a:xfrm>
            <a:off x="8057744"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6" name="Picture 3D" descr="This photo is a 'placeholder' only. Drag or drop your photo here, or click and tap the center to insert a photo.">
            <a:extLst>
              <a:ext uri="{FF2B5EF4-FFF2-40B4-BE49-F238E27FC236}">
                <a16:creationId xmlns:a16="http://schemas.microsoft.com/office/drawing/2014/main" id="{5034F797-5F7D-8132-4696-E98CCB6644C1}"/>
              </a:ext>
            </a:extLst>
          </p:cNvPr>
          <p:cNvSpPr>
            <a:spLocks noGrp="1" noChangeAspect="1"/>
          </p:cNvSpPr>
          <p:nvPr>
            <p:ph type="pic" sz="quarter" idx="38"/>
          </p:nvPr>
        </p:nvSpPr>
        <p:spPr bwMode="ltGray">
          <a:xfrm>
            <a:off x="9485490"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9" name="Text Placeholder 3D">
            <a:extLst>
              <a:ext uri="{FF2B5EF4-FFF2-40B4-BE49-F238E27FC236}">
                <a16:creationId xmlns:a16="http://schemas.microsoft.com/office/drawing/2014/main" id="{5BCDC841-D733-3ACD-E114-E80A1848F100}"/>
              </a:ext>
            </a:extLst>
          </p:cNvPr>
          <p:cNvSpPr>
            <a:spLocks noGrp="1"/>
          </p:cNvSpPr>
          <p:nvPr>
            <p:ph type="body" sz="quarter" idx="73" hasCustomPrompt="1"/>
          </p:nvPr>
        </p:nvSpPr>
        <p:spPr>
          <a:xfrm>
            <a:off x="10478312"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30" name="Text Placeholder 3D sub">
            <a:extLst>
              <a:ext uri="{FF2B5EF4-FFF2-40B4-BE49-F238E27FC236}">
                <a16:creationId xmlns:a16="http://schemas.microsoft.com/office/drawing/2014/main" id="{7C8FEFE3-14BE-A1C6-789C-EA608BCFFD42}"/>
              </a:ext>
            </a:extLst>
          </p:cNvPr>
          <p:cNvSpPr>
            <a:spLocks noGrp="1"/>
          </p:cNvSpPr>
          <p:nvPr>
            <p:ph type="body" sz="quarter" idx="74" hasCustomPrompt="1"/>
          </p:nvPr>
        </p:nvSpPr>
        <p:spPr>
          <a:xfrm>
            <a:off x="10478312"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6" name="Straight Connector 5">
            <a:extLst>
              <a:ext uri="{FF2B5EF4-FFF2-40B4-BE49-F238E27FC236}">
                <a16:creationId xmlns:a16="http://schemas.microsoft.com/office/drawing/2014/main" id="{DED415D4-7CA0-5BF6-343A-2CE47E7B2DCC}"/>
              </a:ext>
            </a:extLst>
          </p:cNvPr>
          <p:cNvCxnSpPr>
            <a:cxnSpLocks/>
          </p:cNvCxnSpPr>
          <p:nvPr userDrawn="1"/>
        </p:nvCxnSpPr>
        <p:spPr>
          <a:xfrm>
            <a:off x="588662" y="5128591"/>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am 4">
            <a:extLst>
              <a:ext uri="{FF2B5EF4-FFF2-40B4-BE49-F238E27FC236}">
                <a16:creationId xmlns:a16="http://schemas.microsoft.com/office/drawing/2014/main" id="{8483B533-6533-C58C-1F46-518C95BF9FE0}"/>
              </a:ext>
            </a:extLst>
          </p:cNvPr>
          <p:cNvSpPr>
            <a:spLocks noGrp="1"/>
          </p:cNvSpPr>
          <p:nvPr>
            <p:ph type="body" sz="quarter" idx="44" hasCustomPrompt="1"/>
          </p:nvPr>
        </p:nvSpPr>
        <p:spPr>
          <a:xfrm>
            <a:off x="569912" y="561975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45" name="Picture 4A" descr="This photo is a 'placeholder' only. Drag or drop your photo here, or click and tap the center to insert a photo.">
            <a:extLst>
              <a:ext uri="{FF2B5EF4-FFF2-40B4-BE49-F238E27FC236}">
                <a16:creationId xmlns:a16="http://schemas.microsoft.com/office/drawing/2014/main" id="{071A4870-6F73-B3B1-A19E-89BA3CD5E445}"/>
              </a:ext>
            </a:extLst>
          </p:cNvPr>
          <p:cNvSpPr>
            <a:spLocks noGrp="1" noChangeAspect="1"/>
          </p:cNvSpPr>
          <p:nvPr>
            <p:ph type="pic" sz="quarter" idx="25"/>
          </p:nvPr>
        </p:nvSpPr>
        <p:spPr bwMode="ltGray">
          <a:xfrm>
            <a:off x="2179638"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07" name="Text Placeholder 4A">
            <a:extLst>
              <a:ext uri="{FF2B5EF4-FFF2-40B4-BE49-F238E27FC236}">
                <a16:creationId xmlns:a16="http://schemas.microsoft.com/office/drawing/2014/main" id="{EA12E955-8C61-FED3-64F0-7AE1C5600085}"/>
              </a:ext>
            </a:extLst>
          </p:cNvPr>
          <p:cNvSpPr>
            <a:spLocks noGrp="1"/>
          </p:cNvSpPr>
          <p:nvPr>
            <p:ph type="body" sz="quarter" idx="51" hasCustomPrompt="1"/>
          </p:nvPr>
        </p:nvSpPr>
        <p:spPr>
          <a:xfrm>
            <a:off x="3193643"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8" name="Text Placeholder 4A sub">
            <a:extLst>
              <a:ext uri="{FF2B5EF4-FFF2-40B4-BE49-F238E27FC236}">
                <a16:creationId xmlns:a16="http://schemas.microsoft.com/office/drawing/2014/main" id="{F76A8EFA-ED1A-36C8-6A34-0D101214C582}"/>
              </a:ext>
            </a:extLst>
          </p:cNvPr>
          <p:cNvSpPr>
            <a:spLocks noGrp="1"/>
          </p:cNvSpPr>
          <p:nvPr>
            <p:ph type="body" sz="quarter" idx="52" hasCustomPrompt="1"/>
          </p:nvPr>
        </p:nvSpPr>
        <p:spPr>
          <a:xfrm>
            <a:off x="3193643"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59" name="Picture 4B" descr="This photo is a 'placeholder' only. Drag or drop your photo here, or click and tap the center to insert a photo.">
            <a:extLst>
              <a:ext uri="{FF2B5EF4-FFF2-40B4-BE49-F238E27FC236}">
                <a16:creationId xmlns:a16="http://schemas.microsoft.com/office/drawing/2014/main" id="{907027D0-5E09-4A2E-A37C-14CE61DF133A}"/>
              </a:ext>
            </a:extLst>
          </p:cNvPr>
          <p:cNvSpPr>
            <a:spLocks noGrp="1" noChangeAspect="1"/>
          </p:cNvSpPr>
          <p:nvPr>
            <p:ph type="pic" sz="quarter" idx="29"/>
          </p:nvPr>
        </p:nvSpPr>
        <p:spPr bwMode="ltGray">
          <a:xfrm>
            <a:off x="4609587"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5" name="Text Placeholder 4B">
            <a:extLst>
              <a:ext uri="{FF2B5EF4-FFF2-40B4-BE49-F238E27FC236}">
                <a16:creationId xmlns:a16="http://schemas.microsoft.com/office/drawing/2014/main" id="{6B2538A4-AE65-94AB-59ED-3A361C12FF86}"/>
              </a:ext>
            </a:extLst>
          </p:cNvPr>
          <p:cNvSpPr>
            <a:spLocks noGrp="1"/>
          </p:cNvSpPr>
          <p:nvPr>
            <p:ph type="body" sz="quarter" idx="59" hasCustomPrompt="1"/>
          </p:nvPr>
        </p:nvSpPr>
        <p:spPr>
          <a:xfrm>
            <a:off x="5627448"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6" name="Text Placeholder 4B sub">
            <a:extLst>
              <a:ext uri="{FF2B5EF4-FFF2-40B4-BE49-F238E27FC236}">
                <a16:creationId xmlns:a16="http://schemas.microsoft.com/office/drawing/2014/main" id="{607F8E2D-73E8-EC44-6221-78077345EA93}"/>
              </a:ext>
            </a:extLst>
          </p:cNvPr>
          <p:cNvSpPr>
            <a:spLocks noGrp="1"/>
          </p:cNvSpPr>
          <p:nvPr>
            <p:ph type="body" sz="quarter" idx="60" hasCustomPrompt="1"/>
          </p:nvPr>
        </p:nvSpPr>
        <p:spPr>
          <a:xfrm>
            <a:off x="5627448"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3" name="Picture 4C" descr="This photo is a 'placeholder' only. Drag or drop your photo here, or click and tap the center to insert a photo.">
            <a:extLst>
              <a:ext uri="{FF2B5EF4-FFF2-40B4-BE49-F238E27FC236}">
                <a16:creationId xmlns:a16="http://schemas.microsoft.com/office/drawing/2014/main" id="{ACBB3065-742E-D171-CED7-ECD8165B88F4}"/>
              </a:ext>
            </a:extLst>
          </p:cNvPr>
          <p:cNvSpPr>
            <a:spLocks noGrp="1" noChangeAspect="1"/>
          </p:cNvSpPr>
          <p:nvPr>
            <p:ph type="pic" sz="quarter" idx="33"/>
          </p:nvPr>
        </p:nvSpPr>
        <p:spPr bwMode="ltGray">
          <a:xfrm>
            <a:off x="7049911"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3" name="Text Placeholder 4C">
            <a:extLst>
              <a:ext uri="{FF2B5EF4-FFF2-40B4-BE49-F238E27FC236}">
                <a16:creationId xmlns:a16="http://schemas.microsoft.com/office/drawing/2014/main" id="{77466272-A05D-FBB5-3703-BF2CDD8B65C4}"/>
              </a:ext>
            </a:extLst>
          </p:cNvPr>
          <p:cNvSpPr>
            <a:spLocks noGrp="1"/>
          </p:cNvSpPr>
          <p:nvPr>
            <p:ph type="body" sz="quarter" idx="67" hasCustomPrompt="1"/>
          </p:nvPr>
        </p:nvSpPr>
        <p:spPr>
          <a:xfrm>
            <a:off x="8057744"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4" name="Text Placeholder 4C sub">
            <a:extLst>
              <a:ext uri="{FF2B5EF4-FFF2-40B4-BE49-F238E27FC236}">
                <a16:creationId xmlns:a16="http://schemas.microsoft.com/office/drawing/2014/main" id="{A526625B-D047-0A06-742E-84796BB32F51}"/>
              </a:ext>
            </a:extLst>
          </p:cNvPr>
          <p:cNvSpPr>
            <a:spLocks noGrp="1"/>
          </p:cNvSpPr>
          <p:nvPr>
            <p:ph type="body" sz="quarter" idx="68" hasCustomPrompt="1"/>
          </p:nvPr>
        </p:nvSpPr>
        <p:spPr>
          <a:xfrm>
            <a:off x="8057744"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5" name="Picture 4D" descr="This photo is a 'placeholder' only. Drag or drop your photo here, or click and tap the center to insert a photo.">
            <a:extLst>
              <a:ext uri="{FF2B5EF4-FFF2-40B4-BE49-F238E27FC236}">
                <a16:creationId xmlns:a16="http://schemas.microsoft.com/office/drawing/2014/main" id="{2E32B300-56A1-1A66-EF17-E967047D5382}"/>
              </a:ext>
            </a:extLst>
          </p:cNvPr>
          <p:cNvSpPr>
            <a:spLocks noGrp="1" noChangeAspect="1"/>
          </p:cNvSpPr>
          <p:nvPr>
            <p:ph type="pic" sz="quarter" idx="37"/>
          </p:nvPr>
        </p:nvSpPr>
        <p:spPr bwMode="ltGray">
          <a:xfrm>
            <a:off x="9485490"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31" name="Text Placeholder 4D">
            <a:extLst>
              <a:ext uri="{FF2B5EF4-FFF2-40B4-BE49-F238E27FC236}">
                <a16:creationId xmlns:a16="http://schemas.microsoft.com/office/drawing/2014/main" id="{07A99D70-5C17-C524-9EBC-4C98D464B584}"/>
              </a:ext>
            </a:extLst>
          </p:cNvPr>
          <p:cNvSpPr>
            <a:spLocks noGrp="1"/>
          </p:cNvSpPr>
          <p:nvPr>
            <p:ph type="body" sz="quarter" idx="75" hasCustomPrompt="1"/>
          </p:nvPr>
        </p:nvSpPr>
        <p:spPr>
          <a:xfrm>
            <a:off x="10478312"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32" name="Text Placeholder 4D sub">
            <a:extLst>
              <a:ext uri="{FF2B5EF4-FFF2-40B4-BE49-F238E27FC236}">
                <a16:creationId xmlns:a16="http://schemas.microsoft.com/office/drawing/2014/main" id="{BE4D6E36-DEBA-45E6-C716-D1CE351789B6}"/>
              </a:ext>
            </a:extLst>
          </p:cNvPr>
          <p:cNvSpPr>
            <a:spLocks noGrp="1"/>
          </p:cNvSpPr>
          <p:nvPr>
            <p:ph type="body" sz="quarter" idx="76" hasCustomPrompt="1"/>
          </p:nvPr>
        </p:nvSpPr>
        <p:spPr>
          <a:xfrm>
            <a:off x="10478312"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Tree>
    <p:extLst>
      <p:ext uri="{BB962C8B-B14F-4D97-AF65-F5344CB8AC3E}">
        <p14:creationId xmlns:p14="http://schemas.microsoft.com/office/powerpoint/2010/main" val="19943199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9483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7992919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7532361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825466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58028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44476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808981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01578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169319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88939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age_Big headline">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8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0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40450991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userDrawn="1">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userDrawn="1">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59383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38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6485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6445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Header Line Four Columns">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97A9AB7-E425-983A-9E55-3D415EE207FF}"/>
              </a:ext>
            </a:extLst>
          </p:cNvPr>
          <p:cNvCxnSpPr/>
          <p:nvPr userDrawn="1"/>
        </p:nvCxnSpPr>
        <p:spPr>
          <a:xfrm>
            <a:off x="584200" y="1219200"/>
            <a:ext cx="11025188" cy="0"/>
          </a:xfrm>
          <a:prstGeom prst="line">
            <a:avLst/>
          </a:prstGeom>
          <a:ln w="25400">
            <a:gradFill flip="none" rotWithShape="1">
              <a:gsLst>
                <a:gs pos="0">
                  <a:schemeClr val="accent1"/>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9821C66-C9A2-D4F8-90DB-EAB9185274F8}"/>
              </a:ext>
            </a:extLst>
          </p:cNvPr>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15893399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Black blank">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F93F3E-BAF5-43E8-8A7E-57EB51E9182C}"/>
              </a:ext>
            </a:extLst>
          </p:cNvPr>
          <p:cNvSpPr/>
          <p:nvPr/>
        </p:nvSpPr>
        <p:spPr bwMode="auto">
          <a:xfrm>
            <a:off x="0" y="0"/>
            <a:ext cx="12192000" cy="6858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solidFill>
                <a:srgbClr val="FFFFFF"/>
              </a:solidFill>
            </a:endParaRPr>
          </a:p>
        </p:txBody>
      </p:sp>
    </p:spTree>
    <p:extLst>
      <p:ext uri="{BB962C8B-B14F-4D97-AF65-F5344CB8AC3E}">
        <p14:creationId xmlns:p14="http://schemas.microsoft.com/office/powerpoint/2010/main" val="19095436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1208807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0CA404-B1BB-1245-BAA8-5FA5090190B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white">
          <a:xfrm>
            <a:off x="0" y="2235574"/>
            <a:ext cx="4208095" cy="2386850"/>
          </a:xfrm>
          <a:prstGeom prst="rect">
            <a:avLst/>
          </a:prstGeom>
        </p:spPr>
      </p:pic>
    </p:spTree>
    <p:extLst>
      <p:ext uri="{BB962C8B-B14F-4D97-AF65-F5344CB8AC3E}">
        <p14:creationId xmlns:p14="http://schemas.microsoft.com/office/powerpoint/2010/main" val="2842039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61220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642762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_Yellow">
    <p:bg>
      <p:bgPr>
        <a:solidFill>
          <a:srgbClr val="FEE39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F302E5-E8C0-47EB-D34E-4616AC830D79}"/>
              </a:ext>
            </a:extLst>
          </p:cNvPr>
          <p:cNvPicPr>
            <a:picLocks noChangeAspect="1"/>
          </p:cNvPicPr>
          <p:nvPr userDrawn="1"/>
        </p:nvPicPr>
        <p:blipFill>
          <a:blip r:embed="rId2">
            <a:biLevel thresh="25000"/>
            <a:alphaModFix amt="30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30000"/>
          </a:blip>
          <a:stretch>
            <a:fillRect/>
          </a:stretch>
        </p:blipFill>
        <p:spPr>
          <a:xfrm rot="10800000">
            <a:off x="8186352" y="3860767"/>
            <a:ext cx="4624669" cy="3379567"/>
          </a:xfrm>
          <a:prstGeom prst="rect">
            <a:avLst/>
          </a:prstGeom>
        </p:spPr>
      </p:pic>
      <p:sp>
        <p:nvSpPr>
          <p:cNvPr id="5" name="Text Placeholder 2">
            <a:extLst>
              <a:ext uri="{FF2B5EF4-FFF2-40B4-BE49-F238E27FC236}">
                <a16:creationId xmlns:a16="http://schemas.microsoft.com/office/drawing/2014/main" id="{FF66A1E9-95A5-06A0-C094-C7229E07CE4F}"/>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de-DE"/>
              <a:t>Mastertextformat bearbeiten</a:t>
            </a:r>
          </a:p>
        </p:txBody>
      </p:sp>
      <p:sp>
        <p:nvSpPr>
          <p:cNvPr id="6" name="Text Placeholder 14">
            <a:extLst>
              <a:ext uri="{FF2B5EF4-FFF2-40B4-BE49-F238E27FC236}">
                <a16:creationId xmlns:a16="http://schemas.microsoft.com/office/drawing/2014/main" id="{B6545042-8344-3278-2EBA-0B243B20E241}"/>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r>
              <a:rPr lang="de-DE"/>
              <a:t>Mastertextformat bearbeiten</a:t>
            </a:r>
          </a:p>
        </p:txBody>
      </p:sp>
      <p:sp>
        <p:nvSpPr>
          <p:cNvPr id="8" name="Text Placeholder 14">
            <a:extLst>
              <a:ext uri="{FF2B5EF4-FFF2-40B4-BE49-F238E27FC236}">
                <a16:creationId xmlns:a16="http://schemas.microsoft.com/office/drawing/2014/main" id="{5F1401AC-EF5B-A19F-A1B8-BE94B10D3A4E}"/>
              </a:ext>
            </a:extLst>
          </p:cNvPr>
          <p:cNvSpPr>
            <a:spLocks noGrp="1"/>
          </p:cNvSpPr>
          <p:nvPr>
            <p:ph type="body" sz="quarter" idx="13"/>
          </p:nvPr>
        </p:nvSpPr>
        <p:spPr>
          <a:xfrm>
            <a:off x="1534883" y="5010912"/>
            <a:ext cx="9144000" cy="184666"/>
          </a:xfrm>
          <a:prstGeom prst="rect">
            <a:avLst/>
          </a:prstGeom>
        </p:spPr>
        <p:txBody>
          <a:bodyPr/>
          <a:lstStyle>
            <a:lvl1pPr marL="0" indent="0" algn="ctr">
              <a:buNone/>
              <a:defRPr sz="1200">
                <a:solidFill>
                  <a:schemeClr val="tx1"/>
                </a:solidFill>
              </a:defRPr>
            </a:lvl1pPr>
          </a:lstStyle>
          <a:p>
            <a:pPr lvl="0"/>
            <a:r>
              <a:rPr lang="de-DE"/>
              <a:t>Mastertextformat bearbeiten</a:t>
            </a:r>
          </a:p>
        </p:txBody>
      </p:sp>
    </p:spTree>
    <p:extLst>
      <p:ext uri="{BB962C8B-B14F-4D97-AF65-F5344CB8AC3E}">
        <p14:creationId xmlns:p14="http://schemas.microsoft.com/office/powerpoint/2010/main" val="24434985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66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697878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25258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2674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67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442600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13686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28882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76688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80632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_Purple">
    <p:bg>
      <p:bgPr>
        <a:solidFill>
          <a:srgbClr val="D59ED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20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20000"/>
          </a:blip>
          <a:stretch>
            <a:fillRect/>
          </a:stretch>
        </p:blipFill>
        <p:spPr>
          <a:xfrm rot="10800000">
            <a:off x="8186352" y="3860767"/>
            <a:ext cx="4624669" cy="3379567"/>
          </a:xfrm>
          <a:prstGeom prst="rect">
            <a:avLst/>
          </a:prstGeom>
        </p:spPr>
      </p:pic>
      <p:sp>
        <p:nvSpPr>
          <p:cNvPr id="3" name="Text Placeholder 2">
            <a:extLst>
              <a:ext uri="{FF2B5EF4-FFF2-40B4-BE49-F238E27FC236}">
                <a16:creationId xmlns:a16="http://schemas.microsoft.com/office/drawing/2014/main" id="{9DA38BF3-461B-6400-1B26-8D07051B435B}"/>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de-DE"/>
              <a:t>Mastertextformat bearbeiten</a:t>
            </a:r>
          </a:p>
        </p:txBody>
      </p:sp>
      <p:sp>
        <p:nvSpPr>
          <p:cNvPr id="5" name="Text Placeholder 14">
            <a:extLst>
              <a:ext uri="{FF2B5EF4-FFF2-40B4-BE49-F238E27FC236}">
                <a16:creationId xmlns:a16="http://schemas.microsoft.com/office/drawing/2014/main" id="{03018848-9AD6-5849-C1DB-16DE29D7814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r>
              <a:rPr lang="de-DE"/>
              <a:t>Mastertextformat bearbeiten</a:t>
            </a:r>
          </a:p>
        </p:txBody>
      </p:sp>
      <p:sp>
        <p:nvSpPr>
          <p:cNvPr id="8" name="Text Placeholder 14">
            <a:extLst>
              <a:ext uri="{FF2B5EF4-FFF2-40B4-BE49-F238E27FC236}">
                <a16:creationId xmlns:a16="http://schemas.microsoft.com/office/drawing/2014/main" id="{D48EEBB1-A8CF-EF07-8131-862FA4258F5E}"/>
              </a:ext>
            </a:extLst>
          </p:cNvPr>
          <p:cNvSpPr>
            <a:spLocks noGrp="1"/>
          </p:cNvSpPr>
          <p:nvPr>
            <p:ph type="body" sz="quarter" idx="13"/>
          </p:nvPr>
        </p:nvSpPr>
        <p:spPr>
          <a:xfrm>
            <a:off x="1536192" y="5010912"/>
            <a:ext cx="9144000" cy="184666"/>
          </a:xfrm>
          <a:prstGeom prst="rect">
            <a:avLst/>
          </a:prstGeom>
        </p:spPr>
        <p:txBody>
          <a:bodyPr/>
          <a:lstStyle>
            <a:lvl1pPr marL="0" indent="0" algn="ctr">
              <a:buNone/>
              <a:defRPr sz="1200">
                <a:solidFill>
                  <a:schemeClr val="tx1"/>
                </a:solidFill>
              </a:defRPr>
            </a:lvl1pPr>
          </a:lstStyle>
          <a:p>
            <a:pPr lvl="0"/>
            <a:r>
              <a:rPr lang="de-DE"/>
              <a:t>Mastertextformat bearbeiten</a:t>
            </a:r>
          </a:p>
        </p:txBody>
      </p:sp>
    </p:spTree>
    <p:extLst>
      <p:ext uri="{BB962C8B-B14F-4D97-AF65-F5344CB8AC3E}">
        <p14:creationId xmlns:p14="http://schemas.microsoft.com/office/powerpoint/2010/main" val="34520592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308994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095343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08837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3793102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463838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5955927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1219840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973035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1179956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252609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33735694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242459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6545002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618891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345170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982849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063596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0434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655081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642167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5340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199" y="1594155"/>
            <a:ext cx="81964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1861833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675028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2"/>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Tree>
    <p:extLst>
      <p:ext uri="{BB962C8B-B14F-4D97-AF65-F5344CB8AC3E}">
        <p14:creationId xmlns:p14="http://schemas.microsoft.com/office/powerpoint/2010/main" val="19112161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44782636"/>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6165926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946842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350757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118750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559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01258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013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2627343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userDrawn="1">
          <p15:clr>
            <a:srgbClr val="954F72"/>
          </p15:clr>
        </p15:guide>
        <p15:guide id="9" pos="2150">
          <p15:clr>
            <a:srgbClr val="954F72"/>
          </p15:clr>
        </p15:guide>
        <p15:guide id="10" pos="2544"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userDrawn="1">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7609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4579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0165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a:ea typeface="+mn-ea"/>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D35C65C4-9C9E-476D-86B8-AA77CE8C8E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58421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37939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Header Line Four Columns">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97A9AB7-E425-983A-9E55-3D415EE207FF}"/>
              </a:ext>
            </a:extLst>
          </p:cNvPr>
          <p:cNvCxnSpPr/>
          <p:nvPr userDrawn="1"/>
        </p:nvCxnSpPr>
        <p:spPr>
          <a:xfrm>
            <a:off x="584200" y="1219200"/>
            <a:ext cx="11025188" cy="0"/>
          </a:xfrm>
          <a:prstGeom prst="line">
            <a:avLst/>
          </a:prstGeom>
          <a:ln w="25400">
            <a:gradFill flip="none" rotWithShape="1">
              <a:gsLst>
                <a:gs pos="0">
                  <a:schemeClr val="accent1"/>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9821C66-C9A2-D4F8-90DB-EAB9185274F8}"/>
              </a:ext>
            </a:extLst>
          </p:cNvPr>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18268980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2276930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39EC73-A6A9-CEC5-1C93-0A9CA3F447A8}"/>
              </a:ext>
            </a:extLst>
          </p:cNvPr>
          <p:cNvPicPr>
            <a:picLocks noChangeAspect="1"/>
          </p:cNvPicPr>
          <p:nvPr userDrawn="1"/>
        </p:nvPicPr>
        <p:blipFill rotWithShape="1">
          <a:blip r:embed="rId2"/>
          <a:srcRect l="50206"/>
          <a:stretch/>
        </p:blipFill>
        <p:spPr>
          <a:xfrm>
            <a:off x="0" y="-28350"/>
            <a:ext cx="12192000" cy="6886350"/>
          </a:xfrm>
          <a:prstGeom prst="rect">
            <a:avLst/>
          </a:prstGeom>
        </p:spPr>
      </p:pic>
      <p:pic>
        <p:nvPicPr>
          <p:cNvPr id="46" name="MS logo gray - EMF" descr="Microsoft logo, gray text version">
            <a:extLst>
              <a:ext uri="{FF2B5EF4-FFF2-40B4-BE49-F238E27FC236}">
                <a16:creationId xmlns:a16="http://schemas.microsoft.com/office/drawing/2014/main" id="{B1746B92-570C-AA34-E1EB-E4F282BE22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D7654444-1415-4117-FA3B-5EC44494E98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23" name="Graphic 5">
            <a:extLst>
              <a:ext uri="{FF2B5EF4-FFF2-40B4-BE49-F238E27FC236}">
                <a16:creationId xmlns:a16="http://schemas.microsoft.com/office/drawing/2014/main" id="{645E2926-2BF3-E545-BE82-3F90FCBC3B29}"/>
              </a:ext>
            </a:extLst>
          </p:cNvPr>
          <p:cNvGrpSpPr/>
          <p:nvPr userDrawn="1"/>
        </p:nvGrpSpPr>
        <p:grpSpPr>
          <a:xfrm>
            <a:off x="587450" y="2711278"/>
            <a:ext cx="3247665" cy="1627506"/>
            <a:chOff x="587450" y="2711278"/>
            <a:chExt cx="3247665" cy="1627506"/>
          </a:xfrm>
          <a:gradFill>
            <a:gsLst>
              <a:gs pos="36000">
                <a:srgbClr val="DAD9FF"/>
              </a:gs>
              <a:gs pos="85000">
                <a:srgbClr val="EDE4B6"/>
              </a:gs>
            </a:gsLst>
            <a:lin ang="13200000" scaled="0"/>
          </a:gradFill>
        </p:grpSpPr>
        <p:sp>
          <p:nvSpPr>
            <p:cNvPr id="24" name="Freeform: Shape 23">
              <a:extLst>
                <a:ext uri="{FF2B5EF4-FFF2-40B4-BE49-F238E27FC236}">
                  <a16:creationId xmlns:a16="http://schemas.microsoft.com/office/drawing/2014/main" id="{BB672B2C-CED4-35AA-B73C-9860CFB0ADE3}"/>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E2F888A-248D-2A4B-EC21-5E85D622846D}"/>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A87E87-0AF4-EC8E-83C6-6C0C66F3DF29}"/>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A42DEA2-F06C-7D8F-1991-3247239BC65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0B5BBBA-E482-0316-5063-BC87E26F842D}"/>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4F5784C-6467-CFC5-E02D-47B7CD402849}"/>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423BD10-6447-B163-F8B9-CAAA9083569F}"/>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93D94ED-8DC7-74D6-930D-8D8AC4CFA368}"/>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C3CED5F-843F-4C67-1B53-45DC8A5D2EC2}"/>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249059D-900A-C605-84CC-80AEAEEC736F}"/>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EDBAF49-C1FC-BBC1-E698-E893439F6358}"/>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6BD53C2-64A0-AD8D-840B-AFF8A437AD4B}"/>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35ECCDB-35D1-FA8F-5371-5161E7D500AD}"/>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12B5CD3-46DF-7CE6-9AAF-65AEA126036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C75FA18-6544-D66A-6F25-F6A24FDB7600}"/>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1418393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D13E2-57EB-4A2D-ACC9-0F9B345013BE}"/>
              </a:ext>
            </a:extLst>
          </p:cNvPr>
          <p:cNvPicPr>
            <a:picLocks noChangeAspect="1"/>
          </p:cNvPicPr>
          <p:nvPr userDrawn="1"/>
        </p:nvPicPr>
        <p:blipFill rotWithShape="1">
          <a:blip r:embed="rId2"/>
          <a:srcRect l="50206"/>
          <a:stretch/>
        </p:blipFill>
        <p:spPr>
          <a:xfrm>
            <a:off x="0" y="-28350"/>
            <a:ext cx="12192000" cy="6886350"/>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EDE4B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523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4058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Illustration_Circles">
    <p:bg>
      <p:bgPr>
        <a:solidFill>
          <a:schemeClr val="bg1"/>
        </a:solidFill>
        <a:effectLst/>
      </p:bgPr>
    </p:bg>
    <p:spTree>
      <p:nvGrpSpPr>
        <p:cNvPr id="1" name=""/>
        <p:cNvGrpSpPr/>
        <p:nvPr/>
      </p:nvGrpSpPr>
      <p:grpSpPr>
        <a:xfrm>
          <a:off x="0" y="0"/>
          <a:ext cx="0" cy="0"/>
          <a:chOff x="0" y="0"/>
          <a:chExt cx="0" cy="0"/>
        </a:xfrm>
      </p:grpSpPr>
      <p:pic>
        <p:nvPicPr>
          <p:cNvPr id="8" name="Picture 7" descr="Circle&#10;&#10;Description automatically generated with medium confidence">
            <a:extLst>
              <a:ext uri="{FF2B5EF4-FFF2-40B4-BE49-F238E27FC236}">
                <a16:creationId xmlns:a16="http://schemas.microsoft.com/office/drawing/2014/main" id="{09794856-AEC6-7B89-2ABB-FB8B0C1A2ED0}"/>
              </a:ext>
            </a:extLst>
          </p:cNvPr>
          <p:cNvPicPr>
            <a:picLocks noChangeAspect="1"/>
          </p:cNvPicPr>
          <p:nvPr userDrawn="1"/>
        </p:nvPicPr>
        <p:blipFill>
          <a:blip r:embed="rId2"/>
          <a:stretch>
            <a:fillRect/>
          </a:stretch>
        </p:blipFill>
        <p:spPr>
          <a:xfrm>
            <a:off x="0" y="0"/>
            <a:ext cx="12227442"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38B984F1-A0BC-F9B3-5737-D05D65215A89}"/>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D312307A-7BE8-2E78-3E22-4CE9B2A99CDB}"/>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756226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71603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86343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64361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1163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246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08423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07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462047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2603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8956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83274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33351249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592650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39039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22696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02832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548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704455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16876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93969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950098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92231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38234811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64295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13042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25711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8081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18155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94565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48566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13757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23949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98855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5939882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userDrawn="1">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92356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8235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6007029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556794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33171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525299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7208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4097707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1347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8885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rgbClr val="001F2D"/>
                </a:solidFill>
                <a:latin typeface="+mj-lt"/>
                <a:cs typeface="Segoe UI Semibold" panose="020B0502040204020203" pitchFamily="34" charset="0"/>
              </a:defRPr>
            </a:lvl1pPr>
          </a:lstStyle>
          <a:p>
            <a:r>
              <a:rPr lang="de-DE"/>
              <a:t>Mastertitelformat bearbeiten</a:t>
            </a:r>
            <a:endParaRPr lang="en-US"/>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743907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931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378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2">
    <p:bg>
      <p:bgPr>
        <a:solidFill>
          <a:srgbClr val="D59E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49369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4626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833820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Dark - Title 1 Column">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solidFill>
                  <a:schemeClr val="tx1"/>
                </a:solidFill>
              </a:defRPr>
            </a:lvl1pPr>
          </a:lstStyle>
          <a:p>
            <a:r>
              <a:rPr lang="en-US"/>
              <a:t>Title</a:t>
            </a:r>
          </a:p>
        </p:txBody>
      </p:sp>
      <p:sp>
        <p:nvSpPr>
          <p:cNvPr id="2" name="Text Box 3">
            <a:extLst>
              <a:ext uri="{FF2B5EF4-FFF2-40B4-BE49-F238E27FC236}">
                <a16:creationId xmlns:a16="http://schemas.microsoft.com/office/drawing/2014/main" id="{1351A197-04A2-E4CA-F458-0903799BE015}"/>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800776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Title and Three Colum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1438275"/>
            <a:ext cx="2528000" cy="615553"/>
          </a:xfrm>
        </p:spPr>
        <p:txBody>
          <a:bodyPr wrap="square">
            <a:spAutoFit/>
          </a:bodyPr>
          <a:lstStyle>
            <a:lvl1pPr>
              <a:defRPr sz="2000"/>
            </a:lvl1pPr>
          </a:lstStyle>
          <a:p>
            <a:r>
              <a:rPr lang="en-US"/>
              <a:t>Title and three column content layout</a:t>
            </a:r>
          </a:p>
        </p:txBody>
      </p:sp>
      <p:sp>
        <p:nvSpPr>
          <p:cNvPr id="21" name="Text Placeholder 18">
            <a:extLst>
              <a:ext uri="{FF2B5EF4-FFF2-40B4-BE49-F238E27FC236}">
                <a16:creationId xmlns:a16="http://schemas.microsoft.com/office/drawing/2014/main" id="{BF79F09E-509D-4AE1-B4DE-C1576DDB448E}"/>
              </a:ext>
            </a:extLst>
          </p:cNvPr>
          <p:cNvSpPr>
            <a:spLocks noGrp="1"/>
          </p:cNvSpPr>
          <p:nvPr>
            <p:ph type="body" sz="quarter" idx="69" hasCustomPrompt="1"/>
          </p:nvPr>
        </p:nvSpPr>
        <p:spPr>
          <a:xfrm>
            <a:off x="6263132" y="1438275"/>
            <a:ext cx="2512123" cy="4830763"/>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22" name="Text Placeholder 18">
            <a:extLst>
              <a:ext uri="{FF2B5EF4-FFF2-40B4-BE49-F238E27FC236}">
                <a16:creationId xmlns:a16="http://schemas.microsoft.com/office/drawing/2014/main" id="{3776EE79-A6E9-4F35-8723-80E91A02445A}"/>
              </a:ext>
            </a:extLst>
          </p:cNvPr>
          <p:cNvSpPr>
            <a:spLocks noGrp="1"/>
          </p:cNvSpPr>
          <p:nvPr>
            <p:ph type="body" sz="quarter" idx="70" hasCustomPrompt="1"/>
          </p:nvPr>
        </p:nvSpPr>
        <p:spPr>
          <a:xfrm>
            <a:off x="3428999" y="1438275"/>
            <a:ext cx="2512123" cy="4830763"/>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23" name="Text Placeholder 18">
            <a:extLst>
              <a:ext uri="{FF2B5EF4-FFF2-40B4-BE49-F238E27FC236}">
                <a16:creationId xmlns:a16="http://schemas.microsoft.com/office/drawing/2014/main" id="{ADF9D54D-34DD-4F9E-9B90-C9AF8BA1C328}"/>
              </a:ext>
            </a:extLst>
          </p:cNvPr>
          <p:cNvSpPr>
            <a:spLocks noGrp="1"/>
          </p:cNvSpPr>
          <p:nvPr>
            <p:ph type="body" sz="quarter" idx="23" hasCustomPrompt="1"/>
          </p:nvPr>
        </p:nvSpPr>
        <p:spPr>
          <a:xfrm>
            <a:off x="9081390" y="1438274"/>
            <a:ext cx="2527998" cy="4830765"/>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18" name="Text Placeholder 4">
            <a:extLst>
              <a:ext uri="{FF2B5EF4-FFF2-40B4-BE49-F238E27FC236}">
                <a16:creationId xmlns:a16="http://schemas.microsoft.com/office/drawing/2014/main" id="{CC1FAF19-EBA3-4EAC-9010-1492F9976B6F}"/>
              </a:ext>
            </a:extLst>
          </p:cNvPr>
          <p:cNvSpPr>
            <a:spLocks noGrp="1"/>
          </p:cNvSpPr>
          <p:nvPr>
            <p:ph type="body" sz="quarter" idx="53" hasCustomPrompt="1"/>
          </p:nvPr>
        </p:nvSpPr>
        <p:spPr>
          <a:xfrm>
            <a:off x="584200" y="6471186"/>
            <a:ext cx="2540000" cy="93127"/>
          </a:xfrm>
          <a:noFill/>
        </p:spPr>
        <p:txBody>
          <a:bodyPr wrap="square" lIns="0" tIns="0" rIns="0" bIns="0" anchor="b" anchorCtr="0">
            <a:spAutoFit/>
          </a:bodyPr>
          <a:lstStyle>
            <a:lvl1pPr marL="0" indent="0" algn="l">
              <a:spcBef>
                <a:spcPts val="0"/>
              </a:spcBef>
              <a:buNone/>
              <a:defRPr sz="600" spc="0" baseline="0">
                <a:solidFill>
                  <a:schemeClr val="tx1">
                    <a:lumMod val="50000"/>
                    <a:lumOff val="50000"/>
                  </a:schemeClr>
                </a:solidFill>
                <a:latin typeface="+mn-lt"/>
                <a:cs typeface="Segoe UI" panose="020B0502040204020203" pitchFamily="34" charset="0"/>
              </a:defRPr>
            </a:lvl1pPr>
          </a:lstStyle>
          <a:p>
            <a:pPr lvl="0"/>
            <a:r>
              <a:rPr lang="en-US"/>
              <a:t>Citation and resources</a:t>
            </a:r>
          </a:p>
        </p:txBody>
      </p:sp>
      <p:sp>
        <p:nvSpPr>
          <p:cNvPr id="19" name="Text Placeholder 18">
            <a:extLst>
              <a:ext uri="{FF2B5EF4-FFF2-40B4-BE49-F238E27FC236}">
                <a16:creationId xmlns:a16="http://schemas.microsoft.com/office/drawing/2014/main" id="{0D55478F-74CD-46D4-9C5C-6F68DCFDFE46}"/>
              </a:ext>
            </a:extLst>
          </p:cNvPr>
          <p:cNvSpPr>
            <a:spLocks noGrp="1"/>
          </p:cNvSpPr>
          <p:nvPr>
            <p:ph type="body" sz="quarter" idx="71" hasCustomPrompt="1"/>
          </p:nvPr>
        </p:nvSpPr>
        <p:spPr>
          <a:xfrm>
            <a:off x="588263" y="2362200"/>
            <a:ext cx="2535937" cy="3906837"/>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400">
                <a:solidFill>
                  <a:schemeClr val="accent1"/>
                </a:solidFill>
                <a:latin typeface="+mj-lt"/>
              </a:defRPr>
            </a:lvl1pPr>
            <a:lvl2pPr>
              <a:defRPr sz="1000"/>
            </a:lvl2pPr>
            <a:lvl3pPr>
              <a:defRPr sz="1000"/>
            </a:lvl3pPr>
            <a:lvl4pPr>
              <a:defRPr sz="1000"/>
            </a:lvl4pPr>
            <a:lvl5pPr>
              <a:defRPr sz="1000"/>
            </a:lvl5pPr>
          </a:lstStyle>
          <a:p>
            <a:pPr lvl="0"/>
            <a:r>
              <a:rPr lang="en-US"/>
              <a:t>Intro copy Segoe </a:t>
            </a:r>
            <a:r>
              <a:rPr lang="en-US" err="1"/>
              <a:t>Semibold</a:t>
            </a:r>
            <a:r>
              <a:rPr lang="en-US"/>
              <a:t>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a:t>
            </a:r>
            <a:r>
              <a:rPr lang="en-US" err="1"/>
              <a:t>Cavorest</a:t>
            </a:r>
            <a:r>
              <a:rPr lang="en-US"/>
              <a:t> a </a:t>
            </a:r>
            <a:r>
              <a:rPr lang="en-US" err="1"/>
              <a:t>aut</a:t>
            </a:r>
            <a:r>
              <a:rPr lang="en-US"/>
              <a:t> arum </a:t>
            </a:r>
            <a:r>
              <a:rPr lang="en-US" err="1"/>
              <a:t>quam</a:t>
            </a:r>
            <a:r>
              <a:rPr lang="en-US"/>
              <a:t> id eat ape.</a:t>
            </a:r>
          </a:p>
        </p:txBody>
      </p:sp>
    </p:spTree>
    <p:extLst>
      <p:ext uri="{BB962C8B-B14F-4D97-AF65-F5344CB8AC3E}">
        <p14:creationId xmlns:p14="http://schemas.microsoft.com/office/powerpoint/2010/main" val="332193718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8">
          <p15:clr>
            <a:srgbClr val="5ACBF0"/>
          </p15:clr>
        </p15:guide>
        <p15:guide id="7" pos="216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4" orient="horz" pos="1296">
          <p15:clr>
            <a:srgbClr val="5ACBF0"/>
          </p15:clr>
        </p15:guide>
        <p15:guide id="15" orient="horz" pos="2064">
          <p15:clr>
            <a:srgbClr val="5ACBF0"/>
          </p15:clr>
        </p15:guide>
        <p15:guide id="16" orient="horz" pos="1488">
          <p15:clr>
            <a:srgbClr val="FBAE40"/>
          </p15:clr>
        </p15:guide>
        <p15:guide id="17" orient="horz" pos="2256">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Intro sideba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420382"/>
            <a:ext cx="3017520" cy="861774"/>
          </a:xfrm>
        </p:spPr>
        <p:txBody>
          <a:bodyPr anchor="b"/>
          <a:lstStyle>
            <a:lvl1pPr>
              <a:defRPr sz="2800">
                <a:solidFill>
                  <a:schemeClr val="accent2"/>
                </a:solidFill>
              </a:defRPr>
            </a:lvl1pPr>
          </a:lstStyle>
          <a:p>
            <a:r>
              <a:rPr lang="en-US"/>
              <a:t>Click to edit Master title style</a:t>
            </a:r>
          </a:p>
        </p:txBody>
      </p:sp>
      <p:sp>
        <p:nvSpPr>
          <p:cNvPr id="7" name="Text Placeholder 6">
            <a:extLst>
              <a:ext uri="{FF2B5EF4-FFF2-40B4-BE49-F238E27FC236}">
                <a16:creationId xmlns:a16="http://schemas.microsoft.com/office/drawing/2014/main" id="{27377A13-0157-1B8B-8FA9-4FED351C96ED}"/>
              </a:ext>
            </a:extLst>
          </p:cNvPr>
          <p:cNvSpPr>
            <a:spLocks noGrp="1"/>
          </p:cNvSpPr>
          <p:nvPr>
            <p:ph type="body" sz="quarter" idx="10"/>
          </p:nvPr>
        </p:nvSpPr>
        <p:spPr>
          <a:xfrm>
            <a:off x="588963" y="3575844"/>
            <a:ext cx="3016250" cy="2693194"/>
          </a:xfrm>
        </p:spPr>
        <p:txBody>
          <a:bodyPr/>
          <a:lstStyle>
            <a:lvl1pPr marL="0" indent="0">
              <a:buNone/>
              <a:defRPr sz="1800">
                <a:latin typeface="+mj-lt"/>
              </a:defRPr>
            </a:lvl1pPr>
            <a:lvl2pPr marL="228600" indent="0">
              <a:buNone/>
              <a:defRPr sz="1400">
                <a:latin typeface="+mj-lt"/>
              </a:defRPr>
            </a:lvl2pPr>
            <a:lvl3pPr marL="457200" indent="0">
              <a:buNone/>
              <a:defRPr sz="1100">
                <a:latin typeface="+mj-lt"/>
              </a:defRPr>
            </a:lvl3pPr>
            <a:lvl4pPr marL="661988" indent="0">
              <a:buNone/>
              <a:defRPr sz="1050">
                <a:latin typeface="+mj-lt"/>
              </a:defRPr>
            </a:lvl4pPr>
            <a:lvl5pPr marL="855663" indent="0">
              <a:buNone/>
              <a:defRPr sz="105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4185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Tree>
    <p:extLst>
      <p:ext uri="{BB962C8B-B14F-4D97-AF65-F5344CB8AC3E}">
        <p14:creationId xmlns:p14="http://schemas.microsoft.com/office/powerpoint/2010/main" val="76425179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source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25774148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_with Logo">
    <p:bg>
      <p:bgRef idx="1001">
        <a:schemeClr val="bg2"/>
      </p:bgRef>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Text Box 3"/>
          <p:cNvSpPr txBox="1">
            <a:spLocks noChangeArrowheads="1"/>
          </p:cNvSpPr>
          <p:nvPr userDrawn="1"/>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a:solidFill>
                  <a:schemeClr val="tx1"/>
                </a:solidFill>
                <a:cs typeface="Segoe UI" pitchFamily="34" charset="0"/>
              </a:rPr>
              <a:t>© Copyright Microsoft Corporation. All rights reserved. </a:t>
            </a:r>
          </a:p>
        </p:txBody>
      </p:sp>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3077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691258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Gradient_Dark Blu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FFFFFF"/>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568967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_Gradient_Dark Purpl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with medium confidence">
            <a:extLst>
              <a:ext uri="{FF2B5EF4-FFF2-40B4-BE49-F238E27FC236}">
                <a16:creationId xmlns:a16="http://schemas.microsoft.com/office/drawing/2014/main" id="{927425DA-3229-4755-8ECB-6BBAF1B3261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213400DE-577A-F22E-6D22-067D750FD52F}"/>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1E3568E9-EDDA-BA98-E968-A291C84577F0}"/>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343493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Illustration_Arcs">
    <p:bg>
      <p:bgPr>
        <a:solidFill>
          <a:schemeClr val="bg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145082EE-4188-A780-1F9A-590189A5117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 y="0"/>
            <a:ext cx="12188952" cy="6862632"/>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rgbClr val="000000"/>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168A2A81-4605-F98C-B92F-A3B13D8B5A7A}"/>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rgbClr val="000000"/>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5E9798E2-7B19-CF43-2EBC-CF37023D81BD}"/>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000000"/>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2941724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_Illustration_Soft focus">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B2FCDC-1864-6C1C-3C44-C6412B97D96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13419986-4044-B473-D837-12B9FB4AFBF0}"/>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98B178F9-93DD-7447-DB0C-4B190F656E74}"/>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263697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_Illustration_Waves">
    <p:bg>
      <p:bgPr>
        <a:solidFill>
          <a:schemeClr val="bg2"/>
        </a:soli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EE31C3A2-2502-5962-D44F-4F0B7DDDCF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1"/>
            <a:ext cx="12188952" cy="6863434"/>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62FAB6A0-A122-2BE0-9BE0-DFE55F64D3F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04269215-93A5-E2C5-B078-A2A3BC42315D}"/>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40361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_Photo_1/2 page">
    <p:bg>
      <p:bgPr>
        <a:solidFill>
          <a:schemeClr val="bg2"/>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B4AE7C7-69AD-F100-6AAD-66E2394A14A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2" name="MS logo white - EMF">
            <a:extLst>
              <a:ext uri="{FF2B5EF4-FFF2-40B4-BE49-F238E27FC236}">
                <a16:creationId xmlns:a16="http://schemas.microsoft.com/office/drawing/2014/main" id="{29AA0694-93B3-A723-F9C9-53E401C82F2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216"/>
            <a:ext cx="1366245" cy="292608"/>
          </a:xfrm>
          <a:prstGeom prst="rect">
            <a:avLst/>
          </a:prstGeom>
        </p:spPr>
      </p:pic>
      <p:sp>
        <p:nvSpPr>
          <p:cNvPr id="11" name="Title 1">
            <a:extLst>
              <a:ext uri="{FF2B5EF4-FFF2-40B4-BE49-F238E27FC236}">
                <a16:creationId xmlns:a16="http://schemas.microsoft.com/office/drawing/2014/main" id="{C55AB98C-9F9F-D3B0-10A0-17DCB64F33D6}"/>
              </a:ext>
            </a:extLst>
          </p:cNvPr>
          <p:cNvSpPr>
            <a:spLocks noGrp="1"/>
          </p:cNvSpPr>
          <p:nvPr>
            <p:ph type="title" hasCustomPrompt="1"/>
          </p:nvPr>
        </p:nvSpPr>
        <p:spPr bwMode="white">
          <a:xfrm>
            <a:off x="569912" y="2769057"/>
            <a:ext cx="5068887"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presentation title </a:t>
            </a:r>
          </a:p>
        </p:txBody>
      </p:sp>
      <p:sp>
        <p:nvSpPr>
          <p:cNvPr id="5" name="Text Placeholder 4">
            <a:extLst>
              <a:ext uri="{FF2B5EF4-FFF2-40B4-BE49-F238E27FC236}">
                <a16:creationId xmlns:a16="http://schemas.microsoft.com/office/drawing/2014/main" id="{5482F14D-1CBB-8E3B-8D2E-9B5EA00C5571}"/>
              </a:ext>
            </a:extLst>
          </p:cNvPr>
          <p:cNvSpPr>
            <a:spLocks noGrp="1"/>
          </p:cNvSpPr>
          <p:nvPr>
            <p:ph type="body" sz="quarter" idx="12" hasCustomPrompt="1"/>
          </p:nvPr>
        </p:nvSpPr>
        <p:spPr bwMode="white">
          <a:xfrm>
            <a:off x="582043" y="4215827"/>
            <a:ext cx="5056757"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A3E5ACEC-04CC-D20B-D4D4-AF1B70D010C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83F18C0F-35B3-00B9-E1FB-83D07536BB0A}"/>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51AAB13A-1E1B-E45F-BD10-BCD660802657}"/>
              </a:ext>
            </a:extLst>
          </p:cNvPr>
          <p:cNvSpPr>
            <a:spLocks noGrp="1"/>
          </p:cNvSpPr>
          <p:nvPr>
            <p:ph type="pic" sz="quarter" idx="15" hasCustomPrompt="1"/>
          </p:nvPr>
        </p:nvSpPr>
        <p:spPr bwMode="ltGray">
          <a:xfrm>
            <a:off x="6096000" y="0"/>
            <a:ext cx="6096000"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889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guide id="3"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_Photo_1/3 page">
    <p:bg>
      <p:bgPr>
        <a:solidFill>
          <a:schemeClr val="bg2"/>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06F4419-64A5-9020-22F2-344FC7FAF15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2" name="MS logo white - EMF">
            <a:extLst>
              <a:ext uri="{FF2B5EF4-FFF2-40B4-BE49-F238E27FC236}">
                <a16:creationId xmlns:a16="http://schemas.microsoft.com/office/drawing/2014/main" id="{29AA0694-93B3-A723-F9C9-53E401C82F2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216"/>
            <a:ext cx="1366245" cy="292608"/>
          </a:xfrm>
          <a:prstGeom prst="rect">
            <a:avLst/>
          </a:prstGeom>
        </p:spPr>
      </p:pic>
      <p:sp>
        <p:nvSpPr>
          <p:cNvPr id="8" name="Title 1">
            <a:extLst>
              <a:ext uri="{FF2B5EF4-FFF2-40B4-BE49-F238E27FC236}">
                <a16:creationId xmlns:a16="http://schemas.microsoft.com/office/drawing/2014/main" id="{A6B1FCBB-06B7-64C6-F117-5E63670DFFA7}"/>
              </a:ext>
            </a:extLst>
          </p:cNvPr>
          <p:cNvSpPr>
            <a:spLocks noGrp="1"/>
          </p:cNvSpPr>
          <p:nvPr>
            <p:ph type="title" hasCustomPrompt="1"/>
          </p:nvPr>
        </p:nvSpPr>
        <p:spPr>
          <a:xfrm>
            <a:off x="569911" y="2769057"/>
            <a:ext cx="6949440" cy="1231106"/>
          </a:xfrm>
          <a:noFill/>
        </p:spPr>
        <p:txBody>
          <a:bodyPr wrap="square" lIns="0" tIns="0" rIns="0" bIns="0" anchor="b" anchorCtr="0">
            <a:spAutoFit/>
          </a:bodyPr>
          <a:lstStyle>
            <a:lvl1pPr>
              <a:defRPr sz="4000" b="0" i="0" spc="-50" baseline="0">
                <a:solidFill>
                  <a:srgbClr val="FFFFFF"/>
                </a:solidFill>
                <a:latin typeface="+mn-lt"/>
                <a:cs typeface="Segoe UI" panose="020B0502040204020203" pitchFamily="34" charset="0"/>
              </a:defRPr>
            </a:lvl1pPr>
          </a:lstStyle>
          <a:p>
            <a:r>
              <a:rPr lang="en-US"/>
              <a:t>Event name or </a:t>
            </a:r>
            <a:br>
              <a:rPr lang="en-US"/>
            </a:br>
            <a:r>
              <a:rPr lang="en-US"/>
              <a:t>presentation title </a:t>
            </a:r>
          </a:p>
        </p:txBody>
      </p:sp>
      <p:sp>
        <p:nvSpPr>
          <p:cNvPr id="10" name="Text Placeholder 4">
            <a:extLst>
              <a:ext uri="{FF2B5EF4-FFF2-40B4-BE49-F238E27FC236}">
                <a16:creationId xmlns:a16="http://schemas.microsoft.com/office/drawing/2014/main" id="{469CED02-2B46-444B-3830-0E40E15910FF}"/>
              </a:ext>
            </a:extLst>
          </p:cNvPr>
          <p:cNvSpPr>
            <a:spLocks noGrp="1"/>
          </p:cNvSpPr>
          <p:nvPr>
            <p:ph type="body" sz="quarter" idx="12" hasCustomPrompt="1"/>
          </p:nvPr>
        </p:nvSpPr>
        <p:spPr>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rgbClr val="FFFFFF"/>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EAFE125C-F2D8-2A18-58C3-194C3E321220}"/>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6" name="Text Placeholder 4">
            <a:extLst>
              <a:ext uri="{FF2B5EF4-FFF2-40B4-BE49-F238E27FC236}">
                <a16:creationId xmlns:a16="http://schemas.microsoft.com/office/drawing/2014/main" id="{1C67AC21-30F5-48B7-086F-79D1E4E11293}"/>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A0521F0C-988A-EA48-770E-C78EECC5B1B7}"/>
              </a:ext>
            </a:extLst>
          </p:cNvPr>
          <p:cNvSpPr>
            <a:spLocks noGrp="1"/>
          </p:cNvSpPr>
          <p:nvPr>
            <p:ph type="pic" sz="quarter" idx="15" hasCustomPrompt="1"/>
          </p:nvPr>
        </p:nvSpPr>
        <p:spPr bwMode="ltGray">
          <a:xfrm>
            <a:off x="8077200" y="0"/>
            <a:ext cx="4114800" cy="685800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3217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guide id="3" pos="5075"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_Photo_Full page_1">
    <p:bg>
      <p:bgPr>
        <a:solidFill>
          <a:schemeClr val="bg2"/>
        </a:solidFill>
        <a:effectLst/>
      </p:bgPr>
    </p:bg>
    <p:spTree>
      <p:nvGrpSpPr>
        <p:cNvPr id="1" name=""/>
        <p:cNvGrpSpPr/>
        <p:nvPr/>
      </p:nvGrpSpPr>
      <p:grpSpPr>
        <a:xfrm>
          <a:off x="0" y="0"/>
          <a:ext cx="0" cy="0"/>
          <a:chOff x="0" y="0"/>
          <a:chExt cx="0" cy="0"/>
        </a:xfrm>
      </p:grpSpPr>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44D44FA1-EE52-F9BC-B63E-D105CB6DE1C9}"/>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Date</a:t>
            </a:r>
          </a:p>
        </p:txBody>
      </p:sp>
      <p:sp>
        <p:nvSpPr>
          <p:cNvPr id="7" name="Text Placeholder 4">
            <a:extLst>
              <a:ext uri="{FF2B5EF4-FFF2-40B4-BE49-F238E27FC236}">
                <a16:creationId xmlns:a16="http://schemas.microsoft.com/office/drawing/2014/main" id="{5B4C53E4-E0E2-0DBC-1E21-DE54E6739E88}"/>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01071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_Photo_Full page_2">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1C74A79-BBEB-1C63-D4EF-38F00672DA48}"/>
              </a:ext>
            </a:extLst>
          </p:cNvPr>
          <p:cNvGrpSpPr/>
          <p:nvPr userDrawn="1"/>
        </p:nvGrpSpPr>
        <p:grpSpPr>
          <a:xfrm>
            <a:off x="-1" y="-1"/>
            <a:ext cx="12192001" cy="6858001"/>
            <a:chOff x="-1" y="-1"/>
            <a:chExt cx="12192001" cy="6858001"/>
          </a:xfrm>
        </p:grpSpPr>
        <p:pic>
          <p:nvPicPr>
            <p:cNvPr id="11" name="Picture 10" descr="A picture containing building&#10;&#10;Description automatically generated">
              <a:extLst>
                <a:ext uri="{FF2B5EF4-FFF2-40B4-BE49-F238E27FC236}">
                  <a16:creationId xmlns:a16="http://schemas.microsoft.com/office/drawing/2014/main" id="{313AFE2B-239D-9AC7-8FB0-8C96026D039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12192001" cy="6858001"/>
            </a:xfrm>
            <a:prstGeom prst="rect">
              <a:avLst/>
            </a:prstGeom>
          </p:spPr>
        </p:pic>
        <p:sp>
          <p:nvSpPr>
            <p:cNvPr id="12" name="Rectangle 11">
              <a:extLst>
                <a:ext uri="{FF2B5EF4-FFF2-40B4-BE49-F238E27FC236}">
                  <a16:creationId xmlns:a16="http://schemas.microsoft.com/office/drawing/2014/main" id="{A389BF22-929B-2908-E860-A934A7695603}"/>
                </a:ext>
              </a:extLst>
            </p:cNvPr>
            <p:cNvSpPr/>
            <p:nvPr/>
          </p:nvSpPr>
          <p:spPr bwMode="auto">
            <a:xfrm>
              <a:off x="0" y="0"/>
              <a:ext cx="8149389" cy="6858000"/>
            </a:xfrm>
            <a:prstGeom prst="rect">
              <a:avLst/>
            </a:prstGeom>
            <a:gradFill>
              <a:gsLst>
                <a:gs pos="0">
                  <a:schemeClr val="bg1">
                    <a:alpha val="76249"/>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44D44FA1-EE52-F9BC-B63E-D105CB6DE1C9}"/>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Date</a:t>
            </a:r>
          </a:p>
        </p:txBody>
      </p:sp>
      <p:sp>
        <p:nvSpPr>
          <p:cNvPr id="7" name="Text Placeholder 4">
            <a:extLst>
              <a:ext uri="{FF2B5EF4-FFF2-40B4-BE49-F238E27FC236}">
                <a16:creationId xmlns:a16="http://schemas.microsoft.com/office/drawing/2014/main" id="{5B4C53E4-E0E2-0DBC-1E21-DE54E6739E8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Microsoft confidential</a:t>
            </a:r>
          </a:p>
        </p:txBody>
      </p:sp>
      <p:sp>
        <p:nvSpPr>
          <p:cNvPr id="13" name="TextBox 12">
            <a:extLst>
              <a:ext uri="{FF2B5EF4-FFF2-40B4-BE49-F238E27FC236}">
                <a16:creationId xmlns:a16="http://schemas.microsoft.com/office/drawing/2014/main" id="{FC33FD83-0CA7-3551-4539-8F751FBF29ED}"/>
              </a:ext>
            </a:extLst>
          </p:cNvPr>
          <p:cNvSpPr txBox="1"/>
          <p:nvPr userDrawn="1"/>
        </p:nvSpPr>
        <p:spPr>
          <a:xfrm>
            <a:off x="2342147" y="7940842"/>
            <a:ext cx="65" cy="276999"/>
          </a:xfrm>
          <a:prstGeom prst="rect">
            <a:avLst/>
          </a:prstGeom>
          <a:noFill/>
        </p:spPr>
        <p:txBody>
          <a:bodyPr wrap="none" lIns="0" tIns="0" rIns="0" bIns="0" rtlCol="0">
            <a:spAutoFit/>
          </a:bodyPr>
          <a:lstStyle/>
          <a:p>
            <a:pPr algn="l"/>
            <a:endParaRPr lang="en-US" sz="18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4850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_Gradient_Dark Blue">
    <p:bg>
      <p:bgPr>
        <a:solidFill>
          <a:schemeClr val="bg2"/>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1C9D6987-B7F5-0C98-A76B-1F2B3C15A8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924" y="0"/>
            <a:ext cx="12188952" cy="6856285"/>
          </a:xfrm>
          <a:prstGeom prst="rect">
            <a:avLst/>
          </a:prstGeom>
        </p:spPr>
      </p:pic>
      <p:sp>
        <p:nvSpPr>
          <p:cNvPr id="4" name="Title 1">
            <a:extLst>
              <a:ext uri="{FF2B5EF4-FFF2-40B4-BE49-F238E27FC236}">
                <a16:creationId xmlns:a16="http://schemas.microsoft.com/office/drawing/2014/main" id="{782285C3-99A0-8CCF-D634-885F1C5CB19F}"/>
              </a:ext>
            </a:extLst>
          </p:cNvPr>
          <p:cNvSpPr>
            <a:spLocks noGrp="1"/>
          </p:cNvSpPr>
          <p:nvPr>
            <p:ph type="title" hasCustomPrompt="1"/>
          </p:nvPr>
        </p:nvSpPr>
        <p:spPr bwMode="white">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2EC080A7-654B-D07C-9038-BDE71311A26B}"/>
              </a:ext>
            </a:extLst>
          </p:cNvPr>
          <p:cNvSpPr>
            <a:spLocks noGrp="1"/>
          </p:cNvSpPr>
          <p:nvPr>
            <p:ph type="body" sz="quarter" idx="12" hasCustomPrompt="1"/>
          </p:nvPr>
        </p:nvSpPr>
        <p:spPr bwMode="white">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86496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_Gradient_Dark Purple">
    <p:bg>
      <p:bgPr>
        <a:solidFill>
          <a:schemeClr val="bg2"/>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with medium confidence">
            <a:extLst>
              <a:ext uri="{FF2B5EF4-FFF2-40B4-BE49-F238E27FC236}">
                <a16:creationId xmlns:a16="http://schemas.microsoft.com/office/drawing/2014/main" id="{8D1FFD6F-3D0E-B46F-1914-A3183A1C18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4" name="Title 1">
            <a:extLst>
              <a:ext uri="{FF2B5EF4-FFF2-40B4-BE49-F238E27FC236}">
                <a16:creationId xmlns:a16="http://schemas.microsoft.com/office/drawing/2014/main" id="{782285C3-99A0-8CCF-D634-885F1C5CB19F}"/>
              </a:ext>
            </a:extLst>
          </p:cNvPr>
          <p:cNvSpPr>
            <a:spLocks noGrp="1"/>
          </p:cNvSpPr>
          <p:nvPr>
            <p:ph type="title" hasCustomPrompt="1"/>
          </p:nvPr>
        </p:nvSpPr>
        <p:spPr bwMode="white">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2EC080A7-654B-D07C-9038-BDE71311A26B}"/>
              </a:ext>
            </a:extLst>
          </p:cNvPr>
          <p:cNvSpPr>
            <a:spLocks noGrp="1"/>
          </p:cNvSpPr>
          <p:nvPr>
            <p:ph type="body" sz="quarter" idx="12" hasCustomPrompt="1"/>
          </p:nvPr>
        </p:nvSpPr>
        <p:spPr bwMode="white">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2663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_Gradient_Dark Blue_with Image">
    <p:bg>
      <p:bgPr>
        <a:solidFill>
          <a:schemeClr val="bg2"/>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E4E4D2C8-20BC-7E5D-0A90-5DB478BDE6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2" name="Title 1">
            <a:extLst>
              <a:ext uri="{FF2B5EF4-FFF2-40B4-BE49-F238E27FC236}">
                <a16:creationId xmlns:a16="http://schemas.microsoft.com/office/drawing/2014/main" id="{51B65EEA-77F3-C0F5-3483-CA4C24A82D88}"/>
              </a:ext>
            </a:extLst>
          </p:cNvPr>
          <p:cNvSpPr>
            <a:spLocks noGrp="1"/>
          </p:cNvSpPr>
          <p:nvPr>
            <p:ph type="title" hasCustomPrompt="1"/>
          </p:nvPr>
        </p:nvSpPr>
        <p:spPr bwMode="white">
          <a:xfrm>
            <a:off x="569911" y="3387502"/>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C203CD3A-B97F-B099-C6BA-D7F8AE1152F5}"/>
              </a:ext>
            </a:extLst>
          </p:cNvPr>
          <p:cNvSpPr>
            <a:spLocks noGrp="1"/>
          </p:cNvSpPr>
          <p:nvPr>
            <p:ph type="body" sz="quarter" idx="12" hasCustomPrompt="1"/>
          </p:nvPr>
        </p:nvSpPr>
        <p:spPr bwMode="white">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844D09D-1B98-1848-E708-C357D319EAE8}"/>
              </a:ext>
            </a:extLst>
          </p:cNvPr>
          <p:cNvSpPr>
            <a:spLocks noGrp="1"/>
          </p:cNvSpPr>
          <p:nvPr>
            <p:ph type="pic" sz="quarter" idx="15" hasCustomPrompt="1"/>
          </p:nvPr>
        </p:nvSpPr>
        <p:spPr bwMode="ltGray">
          <a:xfrm>
            <a:off x="8077200" y="0"/>
            <a:ext cx="4114800" cy="6858000"/>
          </a:xfrm>
          <a:prstGeom prst="rect">
            <a:avLst/>
          </a:prstGeom>
          <a:solidFill>
            <a:srgbClr val="D9D9D6"/>
          </a:solid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617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userDrawn="1">
          <p15:clr>
            <a:srgbClr val="FBAE40"/>
          </p15:clr>
        </p15:guide>
        <p15:guide id="2" orient="horz" pos="2450" userDrawn="1">
          <p15:clr>
            <a:srgbClr val="FBAE40"/>
          </p15:clr>
        </p15:guide>
        <p15:guide id="3" orient="horz" pos="2647"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_Gradient_Dark Purple_with Image">
    <p:bg>
      <p:bgPr>
        <a:solidFill>
          <a:schemeClr val="bg2"/>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with medium confidence">
            <a:extLst>
              <a:ext uri="{FF2B5EF4-FFF2-40B4-BE49-F238E27FC236}">
                <a16:creationId xmlns:a16="http://schemas.microsoft.com/office/drawing/2014/main" id="{0A086935-3714-39D1-32AE-80326770EE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2" name="Title 1">
            <a:extLst>
              <a:ext uri="{FF2B5EF4-FFF2-40B4-BE49-F238E27FC236}">
                <a16:creationId xmlns:a16="http://schemas.microsoft.com/office/drawing/2014/main" id="{51B65EEA-77F3-C0F5-3483-CA4C24A82D88}"/>
              </a:ext>
            </a:extLst>
          </p:cNvPr>
          <p:cNvSpPr>
            <a:spLocks noGrp="1"/>
          </p:cNvSpPr>
          <p:nvPr>
            <p:ph type="title" hasCustomPrompt="1"/>
          </p:nvPr>
        </p:nvSpPr>
        <p:spPr bwMode="white">
          <a:xfrm>
            <a:off x="569911" y="3387502"/>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C203CD3A-B97F-B099-C6BA-D7F8AE1152F5}"/>
              </a:ext>
            </a:extLst>
          </p:cNvPr>
          <p:cNvSpPr>
            <a:spLocks noGrp="1"/>
          </p:cNvSpPr>
          <p:nvPr>
            <p:ph type="body" sz="quarter" idx="12" hasCustomPrompt="1"/>
          </p:nvPr>
        </p:nvSpPr>
        <p:spPr bwMode="white">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844D09D-1B98-1848-E708-C357D319EAE8}"/>
              </a:ext>
            </a:extLst>
          </p:cNvPr>
          <p:cNvSpPr>
            <a:spLocks noGrp="1"/>
          </p:cNvSpPr>
          <p:nvPr>
            <p:ph type="pic" sz="quarter" idx="15" hasCustomPrompt="1"/>
          </p:nvPr>
        </p:nvSpPr>
        <p:spPr bwMode="ltGray">
          <a:xfrm>
            <a:off x="8077200" y="0"/>
            <a:ext cx="4114800" cy="6858000"/>
          </a:xfrm>
          <a:prstGeom prst="rect">
            <a:avLst/>
          </a:prstGeom>
          <a:solidFill>
            <a:srgbClr val="D9D9D6"/>
          </a:solid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38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Photo_1/2 p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BCC0E392-D5CA-C32F-D9A7-56502655F3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505538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6"/>
            <a:ext cx="505538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00208FBC-E96F-C956-73C6-8A700A34C3FA}"/>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9" name="Text Placeholder 4">
            <a:extLst>
              <a:ext uri="{FF2B5EF4-FFF2-40B4-BE49-F238E27FC236}">
                <a16:creationId xmlns:a16="http://schemas.microsoft.com/office/drawing/2014/main" id="{D0A31E97-520B-733B-C008-ADA22D8A53A6}"/>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C2831A91-2F18-9527-DDF7-F70EC570E8C6}"/>
              </a:ext>
            </a:extLst>
          </p:cNvPr>
          <p:cNvSpPr>
            <a:spLocks noGrp="1"/>
          </p:cNvSpPr>
          <p:nvPr>
            <p:ph type="pic" sz="quarter" idx="19" hasCustomPrompt="1"/>
          </p:nvPr>
        </p:nvSpPr>
        <p:spPr bwMode="ltGray">
          <a:xfrm>
            <a:off x="6096000" y="0"/>
            <a:ext cx="6096000"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897518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_1-column_Large typ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2" name="Text Placeholder 3">
            <a:extLst>
              <a:ext uri="{FF2B5EF4-FFF2-40B4-BE49-F238E27FC236}">
                <a16:creationId xmlns:a16="http://schemas.microsoft.com/office/drawing/2014/main" id="{79614968-3494-E366-3F5D-AD4C362B9029}"/>
              </a:ext>
            </a:extLst>
          </p:cNvPr>
          <p:cNvSpPr>
            <a:spLocks noGrp="1"/>
          </p:cNvSpPr>
          <p:nvPr>
            <p:ph type="body" sz="quarter" idx="12" hasCustomPrompt="1"/>
          </p:nvPr>
        </p:nvSpPr>
        <p:spPr>
          <a:xfrm>
            <a:off x="584199" y="1589670"/>
            <a:ext cx="8193024" cy="646908"/>
          </a:xfrm>
          <a:prstGeom prst="rect">
            <a:avLst/>
          </a:prstGeom>
        </p:spPr>
        <p:txBody>
          <a:bodyPr/>
          <a:lstStyle>
            <a:lvl1pPr marL="514350" indent="-514350">
              <a:lnSpc>
                <a:spcPct val="150000"/>
              </a:lnSpc>
              <a:spcBef>
                <a:spcPts val="0"/>
              </a:spcBef>
              <a:buSzPct val="100000"/>
              <a:buFont typeface="+mj-lt"/>
              <a:buAutoNum type="arabicPeriod"/>
              <a:defRPr sz="3200" spc="-20" baseline="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agenda items</a:t>
            </a:r>
          </a:p>
        </p:txBody>
      </p:sp>
    </p:spTree>
    <p:extLst>
      <p:ext uri="{BB962C8B-B14F-4D97-AF65-F5344CB8AC3E}">
        <p14:creationId xmlns:p14="http://schemas.microsoft.com/office/powerpoint/2010/main" val="28205159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44" userDrawn="1">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_2-column">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5" name="Text Placeholder 4">
            <a:extLst>
              <a:ext uri="{FF2B5EF4-FFF2-40B4-BE49-F238E27FC236}">
                <a16:creationId xmlns:a16="http://schemas.microsoft.com/office/drawing/2014/main" id="{E9A8A03C-9110-2600-11EF-7EC8A656DB95}"/>
              </a:ext>
            </a:extLst>
          </p:cNvPr>
          <p:cNvSpPr>
            <a:spLocks noGrp="1"/>
          </p:cNvSpPr>
          <p:nvPr>
            <p:ph type="body" sz="quarter" idx="12" hasCustomPrompt="1"/>
          </p:nvPr>
        </p:nvSpPr>
        <p:spPr>
          <a:xfrm>
            <a:off x="592137" y="2588260"/>
            <a:ext cx="3471863" cy="277320"/>
          </a:xfrm>
          <a:prstGeom prst="rect">
            <a:avLst/>
          </a:prstGeom>
        </p:spPr>
        <p:txBody>
          <a:bodyPr/>
          <a:lstStyle>
            <a:lvl1pPr marL="342900" indent="-342900">
              <a:lnSpc>
                <a:spcPct val="200000"/>
              </a:lnSpc>
              <a:spcBef>
                <a:spcPts val="0"/>
              </a:spcBef>
              <a:buSzPct val="100000"/>
              <a:buFont typeface="+mj-lt"/>
              <a:buAutoNum type="arabicPeriod"/>
              <a:tabLst>
                <a:tab pos="457200" algn="l"/>
              </a:tabLst>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
        <p:nvSpPr>
          <p:cNvPr id="6" name="Text Placeholder 4">
            <a:extLst>
              <a:ext uri="{FF2B5EF4-FFF2-40B4-BE49-F238E27FC236}">
                <a16:creationId xmlns:a16="http://schemas.microsoft.com/office/drawing/2014/main" id="{0FF51780-D40A-A319-BDAA-730133A238F7}"/>
              </a:ext>
            </a:extLst>
          </p:cNvPr>
          <p:cNvSpPr>
            <a:spLocks noGrp="1"/>
          </p:cNvSpPr>
          <p:nvPr>
            <p:ph type="body" sz="quarter" idx="14" hasCustomPrompt="1"/>
          </p:nvPr>
        </p:nvSpPr>
        <p:spPr>
          <a:xfrm>
            <a:off x="4356100" y="2588259"/>
            <a:ext cx="3478213" cy="277320"/>
          </a:xfrm>
          <a:prstGeom prst="rect">
            <a:avLst/>
          </a:prstGeom>
        </p:spPr>
        <p:txBody>
          <a:bodyPr/>
          <a:lstStyle>
            <a:lvl1pPr marL="342900" indent="-342900">
              <a:lnSpc>
                <a:spcPct val="200000"/>
              </a:lnSpc>
              <a:spcBef>
                <a:spcPts val="0"/>
              </a:spcBef>
              <a:buSzPct val="100000"/>
              <a:buFont typeface="+mj-lt"/>
              <a:buAutoNum type="arabicPeriod"/>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Tree>
    <p:extLst>
      <p:ext uri="{BB962C8B-B14F-4D97-AF65-F5344CB8AC3E}">
        <p14:creationId xmlns:p14="http://schemas.microsoft.com/office/powerpoint/2010/main" val="1416163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am roster_5 member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Picture 1" descr="This photo is a 'placeholder' only. Drag or drop your photo here, or click and tap the center to insert a photo.">
            <a:extLst>
              <a:ext uri="{FF2B5EF4-FFF2-40B4-BE49-F238E27FC236}">
                <a16:creationId xmlns:a16="http://schemas.microsoft.com/office/drawing/2014/main" id="{2095A92D-6FC0-30E2-84FD-749200CFDD2F}"/>
              </a:ext>
            </a:extLst>
          </p:cNvPr>
          <p:cNvSpPr>
            <a:spLocks noGrp="1" noChangeAspect="1"/>
          </p:cNvSpPr>
          <p:nvPr>
            <p:ph type="pic" sz="quarter" idx="21" hasCustomPrompt="1"/>
          </p:nvPr>
        </p:nvSpPr>
        <p:spPr bwMode="ltGray">
          <a:xfrm>
            <a:off x="597395"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1" name="Text Placeholder 58">
            <a:extLst>
              <a:ext uri="{FF2B5EF4-FFF2-40B4-BE49-F238E27FC236}">
                <a16:creationId xmlns:a16="http://schemas.microsoft.com/office/drawing/2014/main" id="{8E28FB90-1F0C-96B6-ED65-6403818CBD82}"/>
              </a:ext>
            </a:extLst>
          </p:cNvPr>
          <p:cNvSpPr>
            <a:spLocks noGrp="1"/>
          </p:cNvSpPr>
          <p:nvPr>
            <p:ph type="body" sz="quarter" idx="36" hasCustomPrompt="1"/>
          </p:nvPr>
        </p:nvSpPr>
        <p:spPr>
          <a:xfrm>
            <a:off x="5842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 name="Text Placeholder 58">
            <a:extLst>
              <a:ext uri="{FF2B5EF4-FFF2-40B4-BE49-F238E27FC236}">
                <a16:creationId xmlns:a16="http://schemas.microsoft.com/office/drawing/2014/main" id="{39EC624B-C018-EA8F-FC34-7FA84C7312AC}"/>
              </a:ext>
            </a:extLst>
          </p:cNvPr>
          <p:cNvSpPr>
            <a:spLocks noGrp="1"/>
          </p:cNvSpPr>
          <p:nvPr>
            <p:ph type="body" sz="quarter" idx="37" hasCustomPrompt="1"/>
          </p:nvPr>
        </p:nvSpPr>
        <p:spPr>
          <a:xfrm>
            <a:off x="5842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7" name="Text Placeholder 2A sub">
            <a:extLst>
              <a:ext uri="{FF2B5EF4-FFF2-40B4-BE49-F238E27FC236}">
                <a16:creationId xmlns:a16="http://schemas.microsoft.com/office/drawing/2014/main" id="{7F9D57BE-5CDF-C75E-2546-01FDA84338EC}"/>
              </a:ext>
            </a:extLst>
          </p:cNvPr>
          <p:cNvSpPr>
            <a:spLocks noGrp="1"/>
          </p:cNvSpPr>
          <p:nvPr>
            <p:ph type="body" sz="quarter" idx="48" hasCustomPrompt="1"/>
          </p:nvPr>
        </p:nvSpPr>
        <p:spPr>
          <a:xfrm>
            <a:off x="597395"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7" name="Picture 2" descr="This photo is a 'placeholder' only. Drag or drop your photo here, or click and tap the center to insert a photo.">
            <a:extLst>
              <a:ext uri="{FF2B5EF4-FFF2-40B4-BE49-F238E27FC236}">
                <a16:creationId xmlns:a16="http://schemas.microsoft.com/office/drawing/2014/main" id="{E080675F-DF49-FC49-81AB-E8C058EE4972}"/>
              </a:ext>
            </a:extLst>
          </p:cNvPr>
          <p:cNvSpPr>
            <a:spLocks noGrp="1" noChangeAspect="1"/>
          </p:cNvSpPr>
          <p:nvPr>
            <p:ph type="pic" sz="quarter" idx="32" hasCustomPrompt="1"/>
          </p:nvPr>
        </p:nvSpPr>
        <p:spPr bwMode="ltGray">
          <a:xfrm>
            <a:off x="2885660"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58">
            <a:extLst>
              <a:ext uri="{FF2B5EF4-FFF2-40B4-BE49-F238E27FC236}">
                <a16:creationId xmlns:a16="http://schemas.microsoft.com/office/drawing/2014/main" id="{3928C68D-DAC5-11B4-3C12-6C91DE377400}"/>
              </a:ext>
            </a:extLst>
          </p:cNvPr>
          <p:cNvSpPr>
            <a:spLocks noGrp="1"/>
          </p:cNvSpPr>
          <p:nvPr>
            <p:ph type="body" sz="quarter" idx="38" hasCustomPrompt="1"/>
          </p:nvPr>
        </p:nvSpPr>
        <p:spPr>
          <a:xfrm>
            <a:off x="28956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4" name="Text Placeholder 58">
            <a:extLst>
              <a:ext uri="{FF2B5EF4-FFF2-40B4-BE49-F238E27FC236}">
                <a16:creationId xmlns:a16="http://schemas.microsoft.com/office/drawing/2014/main" id="{0B56EBDC-A427-27E1-3FEB-F0FD4E7B82C2}"/>
              </a:ext>
            </a:extLst>
          </p:cNvPr>
          <p:cNvSpPr>
            <a:spLocks noGrp="1"/>
          </p:cNvSpPr>
          <p:nvPr>
            <p:ph type="body" sz="quarter" idx="39" hasCustomPrompt="1"/>
          </p:nvPr>
        </p:nvSpPr>
        <p:spPr>
          <a:xfrm>
            <a:off x="28956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8" name="Text Placeholder 2A sub">
            <a:extLst>
              <a:ext uri="{FF2B5EF4-FFF2-40B4-BE49-F238E27FC236}">
                <a16:creationId xmlns:a16="http://schemas.microsoft.com/office/drawing/2014/main" id="{A7056ACE-B611-E42B-9345-C0B20848C942}"/>
              </a:ext>
            </a:extLst>
          </p:cNvPr>
          <p:cNvSpPr>
            <a:spLocks noGrp="1"/>
          </p:cNvSpPr>
          <p:nvPr>
            <p:ph type="body" sz="quarter" idx="56" hasCustomPrompt="1"/>
          </p:nvPr>
        </p:nvSpPr>
        <p:spPr>
          <a:xfrm>
            <a:off x="2900758"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8" name="Picture 3" descr="This photo is a 'placeholder' only. Drag or drop your photo here, or click and tap the center to insert a photo.">
            <a:extLst>
              <a:ext uri="{FF2B5EF4-FFF2-40B4-BE49-F238E27FC236}">
                <a16:creationId xmlns:a16="http://schemas.microsoft.com/office/drawing/2014/main" id="{05FE9E54-AB2C-EF3D-275C-52775C5B1213}"/>
              </a:ext>
            </a:extLst>
          </p:cNvPr>
          <p:cNvSpPr>
            <a:spLocks noGrp="1" noChangeAspect="1"/>
          </p:cNvSpPr>
          <p:nvPr>
            <p:ph type="pic" sz="quarter" idx="33" hasCustomPrompt="1"/>
          </p:nvPr>
        </p:nvSpPr>
        <p:spPr bwMode="ltGray">
          <a:xfrm>
            <a:off x="5206586"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58">
            <a:extLst>
              <a:ext uri="{FF2B5EF4-FFF2-40B4-BE49-F238E27FC236}">
                <a16:creationId xmlns:a16="http://schemas.microsoft.com/office/drawing/2014/main" id="{E6A26C49-73B1-32C2-15C5-764A1E43D37A}"/>
              </a:ext>
            </a:extLst>
          </p:cNvPr>
          <p:cNvSpPr>
            <a:spLocks noGrp="1"/>
          </p:cNvSpPr>
          <p:nvPr>
            <p:ph type="body" sz="quarter" idx="40" hasCustomPrompt="1"/>
          </p:nvPr>
        </p:nvSpPr>
        <p:spPr>
          <a:xfrm>
            <a:off x="51816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6" name="Text Placeholder 58">
            <a:extLst>
              <a:ext uri="{FF2B5EF4-FFF2-40B4-BE49-F238E27FC236}">
                <a16:creationId xmlns:a16="http://schemas.microsoft.com/office/drawing/2014/main" id="{69292DB0-E395-2E0C-8AD4-5A478E223D83}"/>
              </a:ext>
            </a:extLst>
          </p:cNvPr>
          <p:cNvSpPr>
            <a:spLocks noGrp="1"/>
          </p:cNvSpPr>
          <p:nvPr>
            <p:ph type="body" sz="quarter" idx="41" hasCustomPrompt="1"/>
          </p:nvPr>
        </p:nvSpPr>
        <p:spPr>
          <a:xfrm>
            <a:off x="51816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9" name="Text Placeholder 2A sub">
            <a:extLst>
              <a:ext uri="{FF2B5EF4-FFF2-40B4-BE49-F238E27FC236}">
                <a16:creationId xmlns:a16="http://schemas.microsoft.com/office/drawing/2014/main" id="{18235FB3-0388-BC57-E46C-852B620BD36A}"/>
              </a:ext>
            </a:extLst>
          </p:cNvPr>
          <p:cNvSpPr>
            <a:spLocks noGrp="1"/>
          </p:cNvSpPr>
          <p:nvPr>
            <p:ph type="body" sz="quarter" idx="57" hasCustomPrompt="1"/>
          </p:nvPr>
        </p:nvSpPr>
        <p:spPr>
          <a:xfrm>
            <a:off x="5180970"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9" name="Picture 4" descr="This photo is a 'placeholder' only. Drag or drop your photo here, or click and tap the center to insert a photo.">
            <a:extLst>
              <a:ext uri="{FF2B5EF4-FFF2-40B4-BE49-F238E27FC236}">
                <a16:creationId xmlns:a16="http://schemas.microsoft.com/office/drawing/2014/main" id="{96F26384-C43A-EEAD-9B70-92910BADFBBF}"/>
              </a:ext>
            </a:extLst>
          </p:cNvPr>
          <p:cNvSpPr>
            <a:spLocks noGrp="1" noChangeAspect="1"/>
          </p:cNvSpPr>
          <p:nvPr>
            <p:ph type="pic" sz="quarter" idx="34" hasCustomPrompt="1"/>
          </p:nvPr>
        </p:nvSpPr>
        <p:spPr bwMode="ltGray">
          <a:xfrm>
            <a:off x="7444409"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7" name="Text Placeholder 58">
            <a:extLst>
              <a:ext uri="{FF2B5EF4-FFF2-40B4-BE49-F238E27FC236}">
                <a16:creationId xmlns:a16="http://schemas.microsoft.com/office/drawing/2014/main" id="{5C9A1883-6DFC-99E3-6521-481114322E5A}"/>
              </a:ext>
            </a:extLst>
          </p:cNvPr>
          <p:cNvSpPr>
            <a:spLocks noGrp="1"/>
          </p:cNvSpPr>
          <p:nvPr>
            <p:ph type="body" sz="quarter" idx="42" hasCustomPrompt="1"/>
          </p:nvPr>
        </p:nvSpPr>
        <p:spPr>
          <a:xfrm>
            <a:off x="7453312"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8" name="Text Placeholder 58">
            <a:extLst>
              <a:ext uri="{FF2B5EF4-FFF2-40B4-BE49-F238E27FC236}">
                <a16:creationId xmlns:a16="http://schemas.microsoft.com/office/drawing/2014/main" id="{77F88679-0849-BCE4-E48F-9011B09625AA}"/>
              </a:ext>
            </a:extLst>
          </p:cNvPr>
          <p:cNvSpPr>
            <a:spLocks noGrp="1"/>
          </p:cNvSpPr>
          <p:nvPr>
            <p:ph type="body" sz="quarter" idx="43" hasCustomPrompt="1"/>
          </p:nvPr>
        </p:nvSpPr>
        <p:spPr>
          <a:xfrm>
            <a:off x="7453312"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0" name="Text Placeholder 2A sub">
            <a:extLst>
              <a:ext uri="{FF2B5EF4-FFF2-40B4-BE49-F238E27FC236}">
                <a16:creationId xmlns:a16="http://schemas.microsoft.com/office/drawing/2014/main" id="{46C9B654-FF71-96F3-9D65-FAFDCC542B23}"/>
              </a:ext>
            </a:extLst>
          </p:cNvPr>
          <p:cNvSpPr>
            <a:spLocks noGrp="1"/>
          </p:cNvSpPr>
          <p:nvPr>
            <p:ph type="body" sz="quarter" idx="58" hasCustomPrompt="1"/>
          </p:nvPr>
        </p:nvSpPr>
        <p:spPr>
          <a:xfrm>
            <a:off x="7426459"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0" name="Picture 5" descr="This photo is a 'placeholder' only. Drag or drop your photo here, or click and tap the center to insert a photo.">
            <a:extLst>
              <a:ext uri="{FF2B5EF4-FFF2-40B4-BE49-F238E27FC236}">
                <a16:creationId xmlns:a16="http://schemas.microsoft.com/office/drawing/2014/main" id="{3B9166C7-9DC6-A91A-ED39-661EF0FD1414}"/>
              </a:ext>
            </a:extLst>
          </p:cNvPr>
          <p:cNvSpPr>
            <a:spLocks noGrp="1" noChangeAspect="1"/>
          </p:cNvSpPr>
          <p:nvPr>
            <p:ph type="pic" sz="quarter" idx="35" hasCustomPrompt="1"/>
          </p:nvPr>
        </p:nvSpPr>
        <p:spPr bwMode="ltGray">
          <a:xfrm>
            <a:off x="9732820"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9" name="Text Placeholder 58">
            <a:extLst>
              <a:ext uri="{FF2B5EF4-FFF2-40B4-BE49-F238E27FC236}">
                <a16:creationId xmlns:a16="http://schemas.microsoft.com/office/drawing/2014/main" id="{F3664A74-3BF2-EBBD-0A32-D91D7E18D712}"/>
              </a:ext>
            </a:extLst>
          </p:cNvPr>
          <p:cNvSpPr>
            <a:spLocks noGrp="1"/>
          </p:cNvSpPr>
          <p:nvPr>
            <p:ph type="body" sz="quarter" idx="44" hasCustomPrompt="1"/>
          </p:nvPr>
        </p:nvSpPr>
        <p:spPr>
          <a:xfrm>
            <a:off x="9725024"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0" name="Text Placeholder 58">
            <a:extLst>
              <a:ext uri="{FF2B5EF4-FFF2-40B4-BE49-F238E27FC236}">
                <a16:creationId xmlns:a16="http://schemas.microsoft.com/office/drawing/2014/main" id="{1EA6E3E7-9522-FBDA-5AA8-9B02637C3DED}"/>
              </a:ext>
            </a:extLst>
          </p:cNvPr>
          <p:cNvSpPr>
            <a:spLocks noGrp="1"/>
          </p:cNvSpPr>
          <p:nvPr>
            <p:ph type="body" sz="quarter" idx="45" hasCustomPrompt="1"/>
          </p:nvPr>
        </p:nvSpPr>
        <p:spPr>
          <a:xfrm>
            <a:off x="9725024"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Text Placeholder 2A sub">
            <a:extLst>
              <a:ext uri="{FF2B5EF4-FFF2-40B4-BE49-F238E27FC236}">
                <a16:creationId xmlns:a16="http://schemas.microsoft.com/office/drawing/2014/main" id="{C58F8C8D-221D-B55E-D329-5A72E24F04B1}"/>
              </a:ext>
            </a:extLst>
          </p:cNvPr>
          <p:cNvSpPr>
            <a:spLocks noGrp="1"/>
          </p:cNvSpPr>
          <p:nvPr>
            <p:ph type="body" sz="quarter" idx="59" hasCustomPrompt="1"/>
          </p:nvPr>
        </p:nvSpPr>
        <p:spPr>
          <a:xfrm>
            <a:off x="9729821"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Tree>
    <p:extLst>
      <p:ext uri="{BB962C8B-B14F-4D97-AF65-F5344CB8AC3E}">
        <p14:creationId xmlns:p14="http://schemas.microsoft.com/office/powerpoint/2010/main" val="339856454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am roster_Multiple team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3" name="Team 1">
            <a:extLst>
              <a:ext uri="{FF2B5EF4-FFF2-40B4-BE49-F238E27FC236}">
                <a16:creationId xmlns:a16="http://schemas.microsoft.com/office/drawing/2014/main" id="{1788A81D-F91F-4B63-B86B-E5FF44CB3797}"/>
              </a:ext>
            </a:extLst>
          </p:cNvPr>
          <p:cNvSpPr>
            <a:spLocks noGrp="1"/>
          </p:cNvSpPr>
          <p:nvPr>
            <p:ph type="body" sz="quarter" idx="41" hasCustomPrompt="1"/>
          </p:nvPr>
        </p:nvSpPr>
        <p:spPr>
          <a:xfrm>
            <a:off x="584200" y="2038192"/>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1</a:t>
            </a:r>
          </a:p>
        </p:txBody>
      </p:sp>
      <p:sp>
        <p:nvSpPr>
          <p:cNvPr id="30" name="Picture Placeholder 1A" descr="This photo is a 'placeholder' only. Drag or drop your photo here, or click and tap the center to insert a photo.">
            <a:extLst>
              <a:ext uri="{FF2B5EF4-FFF2-40B4-BE49-F238E27FC236}">
                <a16:creationId xmlns:a16="http://schemas.microsoft.com/office/drawing/2014/main" id="{7A1858DE-4EF1-DF37-6E54-4CDDA8BE4810}"/>
              </a:ext>
            </a:extLst>
          </p:cNvPr>
          <p:cNvSpPr>
            <a:spLocks noGrp="1" noChangeAspect="1"/>
          </p:cNvSpPr>
          <p:nvPr>
            <p:ph type="pic" sz="quarter" idx="28"/>
          </p:nvPr>
        </p:nvSpPr>
        <p:spPr bwMode="ltGray">
          <a:xfrm>
            <a:off x="2179638"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47" name="Text Placeholder 58">
            <a:extLst>
              <a:ext uri="{FF2B5EF4-FFF2-40B4-BE49-F238E27FC236}">
                <a16:creationId xmlns:a16="http://schemas.microsoft.com/office/drawing/2014/main" id="{44D0620A-EDE4-7447-2DB5-3E62FDFEF2AE}"/>
              </a:ext>
            </a:extLst>
          </p:cNvPr>
          <p:cNvSpPr>
            <a:spLocks noGrp="1"/>
          </p:cNvSpPr>
          <p:nvPr>
            <p:ph type="body" sz="quarter" idx="45" hasCustomPrompt="1"/>
          </p:nvPr>
        </p:nvSpPr>
        <p:spPr>
          <a:xfrm>
            <a:off x="3193643"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48" name="Text Placeholder 58">
            <a:extLst>
              <a:ext uri="{FF2B5EF4-FFF2-40B4-BE49-F238E27FC236}">
                <a16:creationId xmlns:a16="http://schemas.microsoft.com/office/drawing/2014/main" id="{01C010F4-F640-8A60-84DB-3A2F8B87A5DD}"/>
              </a:ext>
            </a:extLst>
          </p:cNvPr>
          <p:cNvSpPr>
            <a:spLocks noGrp="1"/>
          </p:cNvSpPr>
          <p:nvPr>
            <p:ph type="body" sz="quarter" idx="46" hasCustomPrompt="1"/>
          </p:nvPr>
        </p:nvSpPr>
        <p:spPr>
          <a:xfrm>
            <a:off x="3193643"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4" name="Picture Placeholder 1B" descr="This photo is a 'placeholder' only. Drag or drop your photo here, or click and tap the center to insert a photo.">
            <a:extLst>
              <a:ext uri="{FF2B5EF4-FFF2-40B4-BE49-F238E27FC236}">
                <a16:creationId xmlns:a16="http://schemas.microsoft.com/office/drawing/2014/main" id="{8DC67249-5F90-20FE-642D-92B8A7AA4725}"/>
              </a:ext>
            </a:extLst>
          </p:cNvPr>
          <p:cNvSpPr>
            <a:spLocks noGrp="1" noChangeAspect="1"/>
          </p:cNvSpPr>
          <p:nvPr>
            <p:ph type="pic" sz="quarter" idx="32"/>
          </p:nvPr>
        </p:nvSpPr>
        <p:spPr bwMode="ltGray">
          <a:xfrm>
            <a:off x="4609587"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5" name="Text Placeholder 58">
            <a:extLst>
              <a:ext uri="{FF2B5EF4-FFF2-40B4-BE49-F238E27FC236}">
                <a16:creationId xmlns:a16="http://schemas.microsoft.com/office/drawing/2014/main" id="{922227CE-29CC-7715-08E4-905343CC4668}"/>
              </a:ext>
            </a:extLst>
          </p:cNvPr>
          <p:cNvSpPr>
            <a:spLocks noGrp="1"/>
          </p:cNvSpPr>
          <p:nvPr>
            <p:ph type="body" sz="quarter" idx="53" hasCustomPrompt="1"/>
          </p:nvPr>
        </p:nvSpPr>
        <p:spPr>
          <a:xfrm>
            <a:off x="5627448"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6" name="Text Placeholder 58">
            <a:extLst>
              <a:ext uri="{FF2B5EF4-FFF2-40B4-BE49-F238E27FC236}">
                <a16:creationId xmlns:a16="http://schemas.microsoft.com/office/drawing/2014/main" id="{20F30418-EB83-FF1F-ECF0-A40BD6D8CBC0}"/>
              </a:ext>
            </a:extLst>
          </p:cNvPr>
          <p:cNvSpPr>
            <a:spLocks noGrp="1"/>
          </p:cNvSpPr>
          <p:nvPr>
            <p:ph type="body" sz="quarter" idx="54" hasCustomPrompt="1"/>
          </p:nvPr>
        </p:nvSpPr>
        <p:spPr>
          <a:xfrm>
            <a:off x="5627448"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8" name="Picture Placeholder 1C" descr="This photo is a 'placeholder' only. Drag or drop your photo here, or click and tap the center to insert a photo.">
            <a:extLst>
              <a:ext uri="{FF2B5EF4-FFF2-40B4-BE49-F238E27FC236}">
                <a16:creationId xmlns:a16="http://schemas.microsoft.com/office/drawing/2014/main" id="{1B8D2A36-064C-FE3B-CEAF-48281FAD4185}"/>
              </a:ext>
            </a:extLst>
          </p:cNvPr>
          <p:cNvSpPr>
            <a:spLocks noGrp="1" noChangeAspect="1"/>
          </p:cNvSpPr>
          <p:nvPr>
            <p:ph type="pic" sz="quarter" idx="36"/>
          </p:nvPr>
        </p:nvSpPr>
        <p:spPr bwMode="ltGray">
          <a:xfrm>
            <a:off x="7049911"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3" name="Text Placeholder 58">
            <a:extLst>
              <a:ext uri="{FF2B5EF4-FFF2-40B4-BE49-F238E27FC236}">
                <a16:creationId xmlns:a16="http://schemas.microsoft.com/office/drawing/2014/main" id="{8AD370F1-6139-1223-018A-16C75055E068}"/>
              </a:ext>
            </a:extLst>
          </p:cNvPr>
          <p:cNvSpPr>
            <a:spLocks noGrp="1"/>
          </p:cNvSpPr>
          <p:nvPr>
            <p:ph type="body" sz="quarter" idx="61" hasCustomPrompt="1"/>
          </p:nvPr>
        </p:nvSpPr>
        <p:spPr>
          <a:xfrm>
            <a:off x="8057744"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4" name="Text Placeholder 58">
            <a:extLst>
              <a:ext uri="{FF2B5EF4-FFF2-40B4-BE49-F238E27FC236}">
                <a16:creationId xmlns:a16="http://schemas.microsoft.com/office/drawing/2014/main" id="{BFCE70D8-4F10-E678-F1BB-75AEBFBE09D5}"/>
              </a:ext>
            </a:extLst>
          </p:cNvPr>
          <p:cNvSpPr>
            <a:spLocks noGrp="1"/>
          </p:cNvSpPr>
          <p:nvPr>
            <p:ph type="body" sz="quarter" idx="62" hasCustomPrompt="1"/>
          </p:nvPr>
        </p:nvSpPr>
        <p:spPr>
          <a:xfrm>
            <a:off x="8057744"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2" name="Picture Placeholder 1D" descr="This photo is a 'placeholder' only. Drag or drop your photo here, or click and tap the center to insert a photo.">
            <a:extLst>
              <a:ext uri="{FF2B5EF4-FFF2-40B4-BE49-F238E27FC236}">
                <a16:creationId xmlns:a16="http://schemas.microsoft.com/office/drawing/2014/main" id="{8E2E6F0B-8050-0919-E8CB-AC11968F627C}"/>
              </a:ext>
            </a:extLst>
          </p:cNvPr>
          <p:cNvSpPr>
            <a:spLocks noGrp="1" noChangeAspect="1"/>
          </p:cNvSpPr>
          <p:nvPr>
            <p:ph type="pic" sz="quarter" idx="40"/>
          </p:nvPr>
        </p:nvSpPr>
        <p:spPr bwMode="ltGray">
          <a:xfrm>
            <a:off x="9485490"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1" name="Text Placeholder 58">
            <a:extLst>
              <a:ext uri="{FF2B5EF4-FFF2-40B4-BE49-F238E27FC236}">
                <a16:creationId xmlns:a16="http://schemas.microsoft.com/office/drawing/2014/main" id="{0001AF27-6E88-CCE0-8660-7B99045D854D}"/>
              </a:ext>
            </a:extLst>
          </p:cNvPr>
          <p:cNvSpPr>
            <a:spLocks noGrp="1"/>
          </p:cNvSpPr>
          <p:nvPr>
            <p:ph type="body" sz="quarter" idx="69" hasCustomPrompt="1"/>
          </p:nvPr>
        </p:nvSpPr>
        <p:spPr>
          <a:xfrm>
            <a:off x="10478312"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2" name="Text Placeholder 58">
            <a:extLst>
              <a:ext uri="{FF2B5EF4-FFF2-40B4-BE49-F238E27FC236}">
                <a16:creationId xmlns:a16="http://schemas.microsoft.com/office/drawing/2014/main" id="{03C09D05-0CE3-7C80-1290-D97C4CA98852}"/>
              </a:ext>
            </a:extLst>
          </p:cNvPr>
          <p:cNvSpPr>
            <a:spLocks noGrp="1"/>
          </p:cNvSpPr>
          <p:nvPr>
            <p:ph type="body" sz="quarter" idx="70" hasCustomPrompt="1"/>
          </p:nvPr>
        </p:nvSpPr>
        <p:spPr>
          <a:xfrm>
            <a:off x="10478312"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2" name="Straight Connector 1">
            <a:extLst>
              <a:ext uri="{FF2B5EF4-FFF2-40B4-BE49-F238E27FC236}">
                <a16:creationId xmlns:a16="http://schemas.microsoft.com/office/drawing/2014/main" id="{8F445834-5147-BDA3-1A05-42FE03F26C3D}"/>
              </a:ext>
            </a:extLst>
          </p:cNvPr>
          <p:cNvCxnSpPr>
            <a:cxnSpLocks/>
          </p:cNvCxnSpPr>
          <p:nvPr userDrawn="1"/>
        </p:nvCxnSpPr>
        <p:spPr>
          <a:xfrm>
            <a:off x="588662" y="2796209"/>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am 2">
            <a:extLst>
              <a:ext uri="{FF2B5EF4-FFF2-40B4-BE49-F238E27FC236}">
                <a16:creationId xmlns:a16="http://schemas.microsoft.com/office/drawing/2014/main" id="{10A26582-C8F8-AC4A-9BCE-FF494FA099A6}"/>
              </a:ext>
            </a:extLst>
          </p:cNvPr>
          <p:cNvSpPr>
            <a:spLocks noGrp="1"/>
          </p:cNvSpPr>
          <p:nvPr>
            <p:ph type="body" sz="quarter" idx="42" hasCustomPrompt="1"/>
          </p:nvPr>
        </p:nvSpPr>
        <p:spPr>
          <a:xfrm>
            <a:off x="584200" y="327660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2</a:t>
            </a:r>
          </a:p>
        </p:txBody>
      </p:sp>
      <p:sp>
        <p:nvSpPr>
          <p:cNvPr id="29" name="Picture Placeholder 2A" descr="This photo is a 'placeholder' only. Drag or drop your photo here, or click and tap the center to insert a photo.">
            <a:extLst>
              <a:ext uri="{FF2B5EF4-FFF2-40B4-BE49-F238E27FC236}">
                <a16:creationId xmlns:a16="http://schemas.microsoft.com/office/drawing/2014/main" id="{B47D2B24-2319-9A35-2475-DEF9C8C68542}"/>
              </a:ext>
            </a:extLst>
          </p:cNvPr>
          <p:cNvSpPr>
            <a:spLocks noGrp="1" noChangeAspect="1"/>
          </p:cNvSpPr>
          <p:nvPr>
            <p:ph type="pic" sz="quarter" idx="27"/>
          </p:nvPr>
        </p:nvSpPr>
        <p:spPr bwMode="ltGray">
          <a:xfrm>
            <a:off x="2179638"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49" name="Text Placeholder 58">
            <a:extLst>
              <a:ext uri="{FF2B5EF4-FFF2-40B4-BE49-F238E27FC236}">
                <a16:creationId xmlns:a16="http://schemas.microsoft.com/office/drawing/2014/main" id="{FC01ED5E-F101-B2E3-BF92-D7282EDD9294}"/>
              </a:ext>
            </a:extLst>
          </p:cNvPr>
          <p:cNvSpPr>
            <a:spLocks noGrp="1"/>
          </p:cNvSpPr>
          <p:nvPr>
            <p:ph type="body" sz="quarter" idx="47" hasCustomPrompt="1"/>
          </p:nvPr>
        </p:nvSpPr>
        <p:spPr>
          <a:xfrm>
            <a:off x="3193643"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0" name="Text Placeholder 58">
            <a:extLst>
              <a:ext uri="{FF2B5EF4-FFF2-40B4-BE49-F238E27FC236}">
                <a16:creationId xmlns:a16="http://schemas.microsoft.com/office/drawing/2014/main" id="{5EFE1E18-263B-ADE2-5B97-3D3EC83D4FFD}"/>
              </a:ext>
            </a:extLst>
          </p:cNvPr>
          <p:cNvSpPr>
            <a:spLocks noGrp="1"/>
          </p:cNvSpPr>
          <p:nvPr>
            <p:ph type="body" sz="quarter" idx="48" hasCustomPrompt="1"/>
          </p:nvPr>
        </p:nvSpPr>
        <p:spPr>
          <a:xfrm>
            <a:off x="3193643"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3" name="Picture Placeholder 2B" descr="This photo is a 'placeholder' only. Drag or drop your photo here, or click and tap the center to insert a photo.">
            <a:extLst>
              <a:ext uri="{FF2B5EF4-FFF2-40B4-BE49-F238E27FC236}">
                <a16:creationId xmlns:a16="http://schemas.microsoft.com/office/drawing/2014/main" id="{E8083CB6-CCDA-255D-BC5C-0F5D411855D5}"/>
              </a:ext>
            </a:extLst>
          </p:cNvPr>
          <p:cNvSpPr>
            <a:spLocks noGrp="1" noChangeAspect="1"/>
          </p:cNvSpPr>
          <p:nvPr>
            <p:ph type="pic" sz="quarter" idx="31"/>
          </p:nvPr>
        </p:nvSpPr>
        <p:spPr bwMode="ltGray">
          <a:xfrm>
            <a:off x="4609587"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7" name="Text Placeholder 58">
            <a:extLst>
              <a:ext uri="{FF2B5EF4-FFF2-40B4-BE49-F238E27FC236}">
                <a16:creationId xmlns:a16="http://schemas.microsoft.com/office/drawing/2014/main" id="{F2AC0BEF-2B97-6CDB-7C63-7F2758C12D78}"/>
              </a:ext>
            </a:extLst>
          </p:cNvPr>
          <p:cNvSpPr>
            <a:spLocks noGrp="1"/>
          </p:cNvSpPr>
          <p:nvPr>
            <p:ph type="body" sz="quarter" idx="55" hasCustomPrompt="1"/>
          </p:nvPr>
        </p:nvSpPr>
        <p:spPr>
          <a:xfrm>
            <a:off x="5627448"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8" name="Text Placeholder 58">
            <a:extLst>
              <a:ext uri="{FF2B5EF4-FFF2-40B4-BE49-F238E27FC236}">
                <a16:creationId xmlns:a16="http://schemas.microsoft.com/office/drawing/2014/main" id="{74C1C912-D822-B1C0-3368-737311266008}"/>
              </a:ext>
            </a:extLst>
          </p:cNvPr>
          <p:cNvSpPr>
            <a:spLocks noGrp="1"/>
          </p:cNvSpPr>
          <p:nvPr>
            <p:ph type="body" sz="quarter" idx="56" hasCustomPrompt="1"/>
          </p:nvPr>
        </p:nvSpPr>
        <p:spPr>
          <a:xfrm>
            <a:off x="5627448"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7" name="Picture Placeholder 2C" descr="This photo is a 'placeholder' only. Drag or drop your photo here, or click and tap the center to insert a photo.">
            <a:extLst>
              <a:ext uri="{FF2B5EF4-FFF2-40B4-BE49-F238E27FC236}">
                <a16:creationId xmlns:a16="http://schemas.microsoft.com/office/drawing/2014/main" id="{164422E8-3E89-9441-E751-CAFDCD0F198A}"/>
              </a:ext>
            </a:extLst>
          </p:cNvPr>
          <p:cNvSpPr>
            <a:spLocks noGrp="1" noChangeAspect="1"/>
          </p:cNvSpPr>
          <p:nvPr>
            <p:ph type="pic" sz="quarter" idx="35"/>
          </p:nvPr>
        </p:nvSpPr>
        <p:spPr bwMode="ltGray">
          <a:xfrm>
            <a:off x="7049911"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5" name="Text Placeholder 58">
            <a:extLst>
              <a:ext uri="{FF2B5EF4-FFF2-40B4-BE49-F238E27FC236}">
                <a16:creationId xmlns:a16="http://schemas.microsoft.com/office/drawing/2014/main" id="{317C4FB7-C080-AFBA-6406-A20CF0407110}"/>
              </a:ext>
            </a:extLst>
          </p:cNvPr>
          <p:cNvSpPr>
            <a:spLocks noGrp="1"/>
          </p:cNvSpPr>
          <p:nvPr>
            <p:ph type="body" sz="quarter" idx="63" hasCustomPrompt="1"/>
          </p:nvPr>
        </p:nvSpPr>
        <p:spPr>
          <a:xfrm>
            <a:off x="8057744"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6" name="Text Placeholder 58">
            <a:extLst>
              <a:ext uri="{FF2B5EF4-FFF2-40B4-BE49-F238E27FC236}">
                <a16:creationId xmlns:a16="http://schemas.microsoft.com/office/drawing/2014/main" id="{0E6AE450-22D4-A89C-C840-1C35AC4C6789}"/>
              </a:ext>
            </a:extLst>
          </p:cNvPr>
          <p:cNvSpPr>
            <a:spLocks noGrp="1"/>
          </p:cNvSpPr>
          <p:nvPr>
            <p:ph type="body" sz="quarter" idx="64" hasCustomPrompt="1"/>
          </p:nvPr>
        </p:nvSpPr>
        <p:spPr>
          <a:xfrm>
            <a:off x="8057744"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1" name="Picture Placeholder 2D" descr="This photo is a 'placeholder' only. Drag or drop your photo here, or click and tap the center to insert a photo.">
            <a:extLst>
              <a:ext uri="{FF2B5EF4-FFF2-40B4-BE49-F238E27FC236}">
                <a16:creationId xmlns:a16="http://schemas.microsoft.com/office/drawing/2014/main" id="{E418AC83-800E-9972-CCF5-0D24DA9B04AC}"/>
              </a:ext>
            </a:extLst>
          </p:cNvPr>
          <p:cNvSpPr>
            <a:spLocks noGrp="1" noChangeAspect="1"/>
          </p:cNvSpPr>
          <p:nvPr>
            <p:ph type="pic" sz="quarter" idx="39"/>
          </p:nvPr>
        </p:nvSpPr>
        <p:spPr bwMode="ltGray">
          <a:xfrm>
            <a:off x="9485490"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3" name="Text Placeholder 58">
            <a:extLst>
              <a:ext uri="{FF2B5EF4-FFF2-40B4-BE49-F238E27FC236}">
                <a16:creationId xmlns:a16="http://schemas.microsoft.com/office/drawing/2014/main" id="{309D02C3-435E-CDD1-D82F-28B543F1B5A2}"/>
              </a:ext>
            </a:extLst>
          </p:cNvPr>
          <p:cNvSpPr>
            <a:spLocks noGrp="1"/>
          </p:cNvSpPr>
          <p:nvPr>
            <p:ph type="body" sz="quarter" idx="71" hasCustomPrompt="1"/>
          </p:nvPr>
        </p:nvSpPr>
        <p:spPr>
          <a:xfrm>
            <a:off x="10478312"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4" name="Text Placeholder 58">
            <a:extLst>
              <a:ext uri="{FF2B5EF4-FFF2-40B4-BE49-F238E27FC236}">
                <a16:creationId xmlns:a16="http://schemas.microsoft.com/office/drawing/2014/main" id="{D366B6F5-DEC3-1C48-DA3B-4397F337A269}"/>
              </a:ext>
            </a:extLst>
          </p:cNvPr>
          <p:cNvSpPr>
            <a:spLocks noGrp="1"/>
          </p:cNvSpPr>
          <p:nvPr>
            <p:ph type="body" sz="quarter" idx="72" hasCustomPrompt="1"/>
          </p:nvPr>
        </p:nvSpPr>
        <p:spPr>
          <a:xfrm>
            <a:off x="10478312"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4" name="Straight Connector 3">
            <a:extLst>
              <a:ext uri="{FF2B5EF4-FFF2-40B4-BE49-F238E27FC236}">
                <a16:creationId xmlns:a16="http://schemas.microsoft.com/office/drawing/2014/main" id="{9804F51A-1D45-8731-5DAA-2233599509CB}"/>
              </a:ext>
            </a:extLst>
          </p:cNvPr>
          <p:cNvCxnSpPr>
            <a:cxnSpLocks/>
          </p:cNvCxnSpPr>
          <p:nvPr userDrawn="1"/>
        </p:nvCxnSpPr>
        <p:spPr>
          <a:xfrm>
            <a:off x="588662" y="3962400"/>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am 3">
            <a:extLst>
              <a:ext uri="{FF2B5EF4-FFF2-40B4-BE49-F238E27FC236}">
                <a16:creationId xmlns:a16="http://schemas.microsoft.com/office/drawing/2014/main" id="{D3F608B4-ED44-5C07-5EFA-438FB513B7FB}"/>
              </a:ext>
            </a:extLst>
          </p:cNvPr>
          <p:cNvSpPr>
            <a:spLocks noGrp="1"/>
          </p:cNvSpPr>
          <p:nvPr>
            <p:ph type="body" sz="quarter" idx="43" hasCustomPrompt="1"/>
          </p:nvPr>
        </p:nvSpPr>
        <p:spPr>
          <a:xfrm>
            <a:off x="584200" y="441960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3</a:t>
            </a:r>
          </a:p>
        </p:txBody>
      </p:sp>
      <p:sp>
        <p:nvSpPr>
          <p:cNvPr id="28" name="Picture Placeholder 3A" descr="This photo is a 'placeholder' only. Drag or drop your photo here, or click and tap the center to insert a photo.">
            <a:extLst>
              <a:ext uri="{FF2B5EF4-FFF2-40B4-BE49-F238E27FC236}">
                <a16:creationId xmlns:a16="http://schemas.microsoft.com/office/drawing/2014/main" id="{EAECE39A-485D-E6EB-27F0-728F88CA6719}"/>
              </a:ext>
            </a:extLst>
          </p:cNvPr>
          <p:cNvSpPr>
            <a:spLocks noGrp="1" noChangeAspect="1"/>
          </p:cNvSpPr>
          <p:nvPr>
            <p:ph type="pic" sz="quarter" idx="26"/>
          </p:nvPr>
        </p:nvSpPr>
        <p:spPr bwMode="ltGray">
          <a:xfrm>
            <a:off x="2179638"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1" name="Text Placeholder 58">
            <a:extLst>
              <a:ext uri="{FF2B5EF4-FFF2-40B4-BE49-F238E27FC236}">
                <a16:creationId xmlns:a16="http://schemas.microsoft.com/office/drawing/2014/main" id="{3965190B-2799-9D0C-F8DD-6CC5158F1533}"/>
              </a:ext>
            </a:extLst>
          </p:cNvPr>
          <p:cNvSpPr>
            <a:spLocks noGrp="1"/>
          </p:cNvSpPr>
          <p:nvPr>
            <p:ph type="body" sz="quarter" idx="49" hasCustomPrompt="1"/>
          </p:nvPr>
        </p:nvSpPr>
        <p:spPr>
          <a:xfrm>
            <a:off x="3193643"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2" name="Text Placeholder 58">
            <a:extLst>
              <a:ext uri="{FF2B5EF4-FFF2-40B4-BE49-F238E27FC236}">
                <a16:creationId xmlns:a16="http://schemas.microsoft.com/office/drawing/2014/main" id="{736C02F1-87C7-951D-BE5A-0E2EE9F3DC1E}"/>
              </a:ext>
            </a:extLst>
          </p:cNvPr>
          <p:cNvSpPr>
            <a:spLocks noGrp="1"/>
          </p:cNvSpPr>
          <p:nvPr>
            <p:ph type="body" sz="quarter" idx="50" hasCustomPrompt="1"/>
          </p:nvPr>
        </p:nvSpPr>
        <p:spPr>
          <a:xfrm>
            <a:off x="3193643"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2" name="Picture Placeholder 3B" descr="This photo is a 'placeholder' only. Drag or drop your photo here, or click and tap the center to insert a photo.">
            <a:extLst>
              <a:ext uri="{FF2B5EF4-FFF2-40B4-BE49-F238E27FC236}">
                <a16:creationId xmlns:a16="http://schemas.microsoft.com/office/drawing/2014/main" id="{8BF4AC3C-2414-C0C9-D30B-1883D8FF07F9}"/>
              </a:ext>
            </a:extLst>
          </p:cNvPr>
          <p:cNvSpPr>
            <a:spLocks noGrp="1" noChangeAspect="1"/>
          </p:cNvSpPr>
          <p:nvPr>
            <p:ph type="pic" sz="quarter" idx="30"/>
          </p:nvPr>
        </p:nvSpPr>
        <p:spPr bwMode="ltGray">
          <a:xfrm>
            <a:off x="4609587"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9" name="Text Placeholder 58">
            <a:extLst>
              <a:ext uri="{FF2B5EF4-FFF2-40B4-BE49-F238E27FC236}">
                <a16:creationId xmlns:a16="http://schemas.microsoft.com/office/drawing/2014/main" id="{EF622325-4A31-0D34-F692-292C7A27B194}"/>
              </a:ext>
            </a:extLst>
          </p:cNvPr>
          <p:cNvSpPr>
            <a:spLocks noGrp="1"/>
          </p:cNvSpPr>
          <p:nvPr>
            <p:ph type="body" sz="quarter" idx="57" hasCustomPrompt="1"/>
          </p:nvPr>
        </p:nvSpPr>
        <p:spPr>
          <a:xfrm>
            <a:off x="5627448"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0" name="Text Placeholder 58">
            <a:extLst>
              <a:ext uri="{FF2B5EF4-FFF2-40B4-BE49-F238E27FC236}">
                <a16:creationId xmlns:a16="http://schemas.microsoft.com/office/drawing/2014/main" id="{4EA6AF6F-230F-CCBA-01CB-9F97E4A80419}"/>
              </a:ext>
            </a:extLst>
          </p:cNvPr>
          <p:cNvSpPr>
            <a:spLocks noGrp="1"/>
          </p:cNvSpPr>
          <p:nvPr>
            <p:ph type="body" sz="quarter" idx="58" hasCustomPrompt="1"/>
          </p:nvPr>
        </p:nvSpPr>
        <p:spPr>
          <a:xfrm>
            <a:off x="5627448"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6" name="Picture Placeholder 3C" descr="This photo is a 'placeholder' only. Drag or drop your photo here, or click and tap the center to insert a photo.">
            <a:extLst>
              <a:ext uri="{FF2B5EF4-FFF2-40B4-BE49-F238E27FC236}">
                <a16:creationId xmlns:a16="http://schemas.microsoft.com/office/drawing/2014/main" id="{A1EE5FC3-9D08-4309-3E1C-5300AC037DC4}"/>
              </a:ext>
            </a:extLst>
          </p:cNvPr>
          <p:cNvSpPr>
            <a:spLocks noGrp="1" noChangeAspect="1"/>
          </p:cNvSpPr>
          <p:nvPr>
            <p:ph type="pic" sz="quarter" idx="34"/>
          </p:nvPr>
        </p:nvSpPr>
        <p:spPr bwMode="ltGray">
          <a:xfrm>
            <a:off x="7049911"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7" name="Text Placeholder 58">
            <a:extLst>
              <a:ext uri="{FF2B5EF4-FFF2-40B4-BE49-F238E27FC236}">
                <a16:creationId xmlns:a16="http://schemas.microsoft.com/office/drawing/2014/main" id="{8F8EB56C-34C6-E5E1-1972-A071C8CB2ACF}"/>
              </a:ext>
            </a:extLst>
          </p:cNvPr>
          <p:cNvSpPr>
            <a:spLocks noGrp="1"/>
          </p:cNvSpPr>
          <p:nvPr>
            <p:ph type="body" sz="quarter" idx="65" hasCustomPrompt="1"/>
          </p:nvPr>
        </p:nvSpPr>
        <p:spPr>
          <a:xfrm>
            <a:off x="8057744"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8" name="Text Placeholder 58">
            <a:extLst>
              <a:ext uri="{FF2B5EF4-FFF2-40B4-BE49-F238E27FC236}">
                <a16:creationId xmlns:a16="http://schemas.microsoft.com/office/drawing/2014/main" id="{6070585B-81AF-32BA-0813-522DCAEFA40E}"/>
              </a:ext>
            </a:extLst>
          </p:cNvPr>
          <p:cNvSpPr>
            <a:spLocks noGrp="1"/>
          </p:cNvSpPr>
          <p:nvPr>
            <p:ph type="body" sz="quarter" idx="66" hasCustomPrompt="1"/>
          </p:nvPr>
        </p:nvSpPr>
        <p:spPr>
          <a:xfrm>
            <a:off x="8057744"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0" name="Picture Placeholder 3D" descr="This photo is a 'placeholder' only. Drag or drop your photo here, or click and tap the center to insert a photo.">
            <a:extLst>
              <a:ext uri="{FF2B5EF4-FFF2-40B4-BE49-F238E27FC236}">
                <a16:creationId xmlns:a16="http://schemas.microsoft.com/office/drawing/2014/main" id="{48D92F43-C340-0BDC-CD08-A5A2D0AFAA5A}"/>
              </a:ext>
            </a:extLst>
          </p:cNvPr>
          <p:cNvSpPr>
            <a:spLocks noGrp="1" noChangeAspect="1"/>
          </p:cNvSpPr>
          <p:nvPr>
            <p:ph type="pic" sz="quarter" idx="38"/>
          </p:nvPr>
        </p:nvSpPr>
        <p:spPr bwMode="ltGray">
          <a:xfrm>
            <a:off x="9485490"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5" name="Text Placeholder 58">
            <a:extLst>
              <a:ext uri="{FF2B5EF4-FFF2-40B4-BE49-F238E27FC236}">
                <a16:creationId xmlns:a16="http://schemas.microsoft.com/office/drawing/2014/main" id="{89E6A037-24C1-CAC2-A398-476119D3F25D}"/>
              </a:ext>
            </a:extLst>
          </p:cNvPr>
          <p:cNvSpPr>
            <a:spLocks noGrp="1"/>
          </p:cNvSpPr>
          <p:nvPr>
            <p:ph type="body" sz="quarter" idx="73" hasCustomPrompt="1"/>
          </p:nvPr>
        </p:nvSpPr>
        <p:spPr>
          <a:xfrm>
            <a:off x="10478312"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6" name="Text Placeholder 58">
            <a:extLst>
              <a:ext uri="{FF2B5EF4-FFF2-40B4-BE49-F238E27FC236}">
                <a16:creationId xmlns:a16="http://schemas.microsoft.com/office/drawing/2014/main" id="{876F2CA6-31AD-FFE7-FC90-15148A097830}"/>
              </a:ext>
            </a:extLst>
          </p:cNvPr>
          <p:cNvSpPr>
            <a:spLocks noGrp="1"/>
          </p:cNvSpPr>
          <p:nvPr>
            <p:ph type="body" sz="quarter" idx="74" hasCustomPrompt="1"/>
          </p:nvPr>
        </p:nvSpPr>
        <p:spPr>
          <a:xfrm>
            <a:off x="10478312"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26" name="Straight Connector 25">
            <a:extLst>
              <a:ext uri="{FF2B5EF4-FFF2-40B4-BE49-F238E27FC236}">
                <a16:creationId xmlns:a16="http://schemas.microsoft.com/office/drawing/2014/main" id="{372DE300-AF33-9F86-1E59-5008DFACF2FD}"/>
              </a:ext>
            </a:extLst>
          </p:cNvPr>
          <p:cNvCxnSpPr>
            <a:cxnSpLocks/>
          </p:cNvCxnSpPr>
          <p:nvPr userDrawn="1"/>
        </p:nvCxnSpPr>
        <p:spPr>
          <a:xfrm>
            <a:off x="588662" y="5128591"/>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am 4">
            <a:extLst>
              <a:ext uri="{FF2B5EF4-FFF2-40B4-BE49-F238E27FC236}">
                <a16:creationId xmlns:a16="http://schemas.microsoft.com/office/drawing/2014/main" id="{B1818782-B436-6129-67F3-553E6ADB8AE1}"/>
              </a:ext>
            </a:extLst>
          </p:cNvPr>
          <p:cNvSpPr>
            <a:spLocks noGrp="1"/>
          </p:cNvSpPr>
          <p:nvPr>
            <p:ph type="body" sz="quarter" idx="44" hasCustomPrompt="1"/>
          </p:nvPr>
        </p:nvSpPr>
        <p:spPr>
          <a:xfrm>
            <a:off x="569912" y="561975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4</a:t>
            </a:r>
          </a:p>
        </p:txBody>
      </p:sp>
      <p:sp>
        <p:nvSpPr>
          <p:cNvPr id="27" name="Picture Placeholder 4A" descr="This photo is a 'placeholder' only. Drag or drop your photo here, or click and tap the center to insert a photo.">
            <a:extLst>
              <a:ext uri="{FF2B5EF4-FFF2-40B4-BE49-F238E27FC236}">
                <a16:creationId xmlns:a16="http://schemas.microsoft.com/office/drawing/2014/main" id="{09D5AA92-B282-C1B4-798D-F0C0CE32DFED}"/>
              </a:ext>
            </a:extLst>
          </p:cNvPr>
          <p:cNvSpPr>
            <a:spLocks noGrp="1" noChangeAspect="1"/>
          </p:cNvSpPr>
          <p:nvPr>
            <p:ph type="pic" sz="quarter" idx="25"/>
          </p:nvPr>
        </p:nvSpPr>
        <p:spPr bwMode="ltGray">
          <a:xfrm>
            <a:off x="2179638"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3" name="Text Placeholder 58">
            <a:extLst>
              <a:ext uri="{FF2B5EF4-FFF2-40B4-BE49-F238E27FC236}">
                <a16:creationId xmlns:a16="http://schemas.microsoft.com/office/drawing/2014/main" id="{185A2984-DFE0-DB13-1B58-814E78BACB59}"/>
              </a:ext>
            </a:extLst>
          </p:cNvPr>
          <p:cNvSpPr>
            <a:spLocks noGrp="1"/>
          </p:cNvSpPr>
          <p:nvPr>
            <p:ph type="body" sz="quarter" idx="51" hasCustomPrompt="1"/>
          </p:nvPr>
        </p:nvSpPr>
        <p:spPr>
          <a:xfrm>
            <a:off x="3193643"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4" name="Text Placeholder 58">
            <a:extLst>
              <a:ext uri="{FF2B5EF4-FFF2-40B4-BE49-F238E27FC236}">
                <a16:creationId xmlns:a16="http://schemas.microsoft.com/office/drawing/2014/main" id="{8B90DB1C-DC86-BEED-6297-979686631FEC}"/>
              </a:ext>
            </a:extLst>
          </p:cNvPr>
          <p:cNvSpPr>
            <a:spLocks noGrp="1"/>
          </p:cNvSpPr>
          <p:nvPr>
            <p:ph type="body" sz="quarter" idx="52" hasCustomPrompt="1"/>
          </p:nvPr>
        </p:nvSpPr>
        <p:spPr>
          <a:xfrm>
            <a:off x="3193643"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Picture Placeholder 4B" descr="This photo is a 'placeholder' only. Drag or drop your photo here, or click and tap the center to insert a photo.">
            <a:extLst>
              <a:ext uri="{FF2B5EF4-FFF2-40B4-BE49-F238E27FC236}">
                <a16:creationId xmlns:a16="http://schemas.microsoft.com/office/drawing/2014/main" id="{1AACDD71-3F9F-FF96-80B7-B16ACB3DBDA0}"/>
              </a:ext>
            </a:extLst>
          </p:cNvPr>
          <p:cNvSpPr>
            <a:spLocks noGrp="1" noChangeAspect="1"/>
          </p:cNvSpPr>
          <p:nvPr>
            <p:ph type="pic" sz="quarter" idx="29"/>
          </p:nvPr>
        </p:nvSpPr>
        <p:spPr bwMode="ltGray">
          <a:xfrm>
            <a:off x="4609587"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1" name="Text Placeholder 58">
            <a:extLst>
              <a:ext uri="{FF2B5EF4-FFF2-40B4-BE49-F238E27FC236}">
                <a16:creationId xmlns:a16="http://schemas.microsoft.com/office/drawing/2014/main" id="{2B9A6BDF-B22A-1D52-4406-C9B2C30D5BE2}"/>
              </a:ext>
            </a:extLst>
          </p:cNvPr>
          <p:cNvSpPr>
            <a:spLocks noGrp="1"/>
          </p:cNvSpPr>
          <p:nvPr>
            <p:ph type="body" sz="quarter" idx="59" hasCustomPrompt="1"/>
          </p:nvPr>
        </p:nvSpPr>
        <p:spPr>
          <a:xfrm>
            <a:off x="5627448"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2" name="Text Placeholder 58">
            <a:extLst>
              <a:ext uri="{FF2B5EF4-FFF2-40B4-BE49-F238E27FC236}">
                <a16:creationId xmlns:a16="http://schemas.microsoft.com/office/drawing/2014/main" id="{798F9B24-6D32-FEF4-B4F7-221FA0383648}"/>
              </a:ext>
            </a:extLst>
          </p:cNvPr>
          <p:cNvSpPr>
            <a:spLocks noGrp="1"/>
          </p:cNvSpPr>
          <p:nvPr>
            <p:ph type="body" sz="quarter" idx="60" hasCustomPrompt="1"/>
          </p:nvPr>
        </p:nvSpPr>
        <p:spPr>
          <a:xfrm>
            <a:off x="5627448"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5" name="Picture Placeholder 4C" descr="This photo is a 'placeholder' only. Drag or drop your photo here, or click and tap the center to insert a photo.">
            <a:extLst>
              <a:ext uri="{FF2B5EF4-FFF2-40B4-BE49-F238E27FC236}">
                <a16:creationId xmlns:a16="http://schemas.microsoft.com/office/drawing/2014/main" id="{217FFE89-17B7-1648-33A1-D7100A36CE96}"/>
              </a:ext>
            </a:extLst>
          </p:cNvPr>
          <p:cNvSpPr>
            <a:spLocks noGrp="1" noChangeAspect="1"/>
          </p:cNvSpPr>
          <p:nvPr>
            <p:ph type="pic" sz="quarter" idx="33"/>
          </p:nvPr>
        </p:nvSpPr>
        <p:spPr bwMode="ltGray">
          <a:xfrm>
            <a:off x="7049911"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9" name="Text Placeholder 58">
            <a:extLst>
              <a:ext uri="{FF2B5EF4-FFF2-40B4-BE49-F238E27FC236}">
                <a16:creationId xmlns:a16="http://schemas.microsoft.com/office/drawing/2014/main" id="{4E67998A-56F2-636C-2397-FD35A6BAED5C}"/>
              </a:ext>
            </a:extLst>
          </p:cNvPr>
          <p:cNvSpPr>
            <a:spLocks noGrp="1"/>
          </p:cNvSpPr>
          <p:nvPr>
            <p:ph type="body" sz="quarter" idx="67" hasCustomPrompt="1"/>
          </p:nvPr>
        </p:nvSpPr>
        <p:spPr>
          <a:xfrm>
            <a:off x="8057744"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0" name="Text Placeholder 58">
            <a:extLst>
              <a:ext uri="{FF2B5EF4-FFF2-40B4-BE49-F238E27FC236}">
                <a16:creationId xmlns:a16="http://schemas.microsoft.com/office/drawing/2014/main" id="{98A4D675-E7C5-C94A-F613-39AE772372B3}"/>
              </a:ext>
            </a:extLst>
          </p:cNvPr>
          <p:cNvSpPr>
            <a:spLocks noGrp="1"/>
          </p:cNvSpPr>
          <p:nvPr>
            <p:ph type="body" sz="quarter" idx="68" hasCustomPrompt="1"/>
          </p:nvPr>
        </p:nvSpPr>
        <p:spPr>
          <a:xfrm>
            <a:off x="8057744"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9" name="Picture Placeholder 4D" descr="This photo is a 'placeholder' only. Drag or drop your photo here, or click and tap the center to insert a photo.">
            <a:extLst>
              <a:ext uri="{FF2B5EF4-FFF2-40B4-BE49-F238E27FC236}">
                <a16:creationId xmlns:a16="http://schemas.microsoft.com/office/drawing/2014/main" id="{BB3E99EB-92F7-AFDA-6F2F-8D5C275EECBF}"/>
              </a:ext>
            </a:extLst>
          </p:cNvPr>
          <p:cNvSpPr>
            <a:spLocks noGrp="1" noChangeAspect="1"/>
          </p:cNvSpPr>
          <p:nvPr>
            <p:ph type="pic" sz="quarter" idx="37"/>
          </p:nvPr>
        </p:nvSpPr>
        <p:spPr bwMode="ltGray">
          <a:xfrm>
            <a:off x="9485490"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7" name="Text Placeholder 58">
            <a:extLst>
              <a:ext uri="{FF2B5EF4-FFF2-40B4-BE49-F238E27FC236}">
                <a16:creationId xmlns:a16="http://schemas.microsoft.com/office/drawing/2014/main" id="{794D0FFB-0845-0A62-2ABA-9D32A8F6A11F}"/>
              </a:ext>
            </a:extLst>
          </p:cNvPr>
          <p:cNvSpPr>
            <a:spLocks noGrp="1"/>
          </p:cNvSpPr>
          <p:nvPr>
            <p:ph type="body" sz="quarter" idx="75" hasCustomPrompt="1"/>
          </p:nvPr>
        </p:nvSpPr>
        <p:spPr>
          <a:xfrm>
            <a:off x="10478312"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8" name="Text Placeholder 58">
            <a:extLst>
              <a:ext uri="{FF2B5EF4-FFF2-40B4-BE49-F238E27FC236}">
                <a16:creationId xmlns:a16="http://schemas.microsoft.com/office/drawing/2014/main" id="{EA2979B5-9049-F13E-01F6-96D99CFF4F5E}"/>
              </a:ext>
            </a:extLst>
          </p:cNvPr>
          <p:cNvSpPr>
            <a:spLocks noGrp="1"/>
          </p:cNvSpPr>
          <p:nvPr>
            <p:ph type="body" sz="quarter" idx="76" hasCustomPrompt="1"/>
          </p:nvPr>
        </p:nvSpPr>
        <p:spPr>
          <a:xfrm>
            <a:off x="10478312"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Tree>
    <p:extLst>
      <p:ext uri="{BB962C8B-B14F-4D97-AF65-F5344CB8AC3E}">
        <p14:creationId xmlns:p14="http://schemas.microsoft.com/office/powerpoint/2010/main" val="153282663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ummary page_Big headline">
    <p:bg>
      <p:bgPr>
        <a:solidFill>
          <a:schemeClr val="bg2"/>
        </a:solidFill>
        <a:effectLst/>
      </p:bgPr>
    </p:bg>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9654F913-8C73-8154-339B-5F55F59D6479}"/>
              </a:ext>
            </a:extLst>
          </p:cNvPr>
          <p:cNvSpPr>
            <a:spLocks noGrp="1"/>
          </p:cNvSpPr>
          <p:nvPr>
            <p:ph type="title" hasCustomPrompt="1"/>
          </p:nvPr>
        </p:nvSpPr>
        <p:spPr>
          <a:xfrm>
            <a:off x="525081" y="2448062"/>
            <a:ext cx="10430257" cy="1015663"/>
          </a:xfrm>
        </p:spPr>
        <p:txBody>
          <a:bodyPr anchor="b" anchorCtr="0"/>
          <a:lstStyle>
            <a:lvl1pPr>
              <a:defRPr sz="6600" spc="-100" baseline="0">
                <a:solidFill>
                  <a:schemeClr val="tx1"/>
                </a:solidFill>
                <a:latin typeface="+mn-lt"/>
              </a:defRPr>
            </a:lvl1pPr>
          </a:lstStyle>
          <a:p>
            <a:r>
              <a:rPr lang="en-US"/>
              <a:t>Big headline</a:t>
            </a:r>
          </a:p>
        </p:txBody>
      </p:sp>
      <p:sp>
        <p:nvSpPr>
          <p:cNvPr id="12" name="Text Placeholder 3">
            <a:extLst>
              <a:ext uri="{FF2B5EF4-FFF2-40B4-BE49-F238E27FC236}">
                <a16:creationId xmlns:a16="http://schemas.microsoft.com/office/drawing/2014/main" id="{1AD7AFE0-BCF1-36FF-7EA7-BCB9808983BD}"/>
              </a:ext>
            </a:extLst>
          </p:cNvPr>
          <p:cNvSpPr>
            <a:spLocks noGrp="1"/>
          </p:cNvSpPr>
          <p:nvPr>
            <p:ph type="body" sz="quarter" idx="15"/>
          </p:nvPr>
        </p:nvSpPr>
        <p:spPr>
          <a:xfrm>
            <a:off x="58638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1290F352-B453-F362-EDD0-00B6F4E63D12}"/>
              </a:ext>
            </a:extLst>
          </p:cNvPr>
          <p:cNvSpPr>
            <a:spLocks noGrp="1"/>
          </p:cNvSpPr>
          <p:nvPr>
            <p:ph type="body" sz="quarter" idx="16"/>
          </p:nvPr>
        </p:nvSpPr>
        <p:spPr>
          <a:xfrm>
            <a:off x="624640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02351363"/>
      </p:ext>
    </p:extLst>
  </p:cSld>
  <p:clrMapOvr>
    <a:masterClrMapping/>
  </p:clrMapOvr>
  <p:transition>
    <p:fade/>
  </p:transition>
  <p:extLst>
    <p:ext uri="{DCECCB84-F9BA-43D5-87BE-67443E8EF086}">
      <p15:sldGuideLst xmlns:p15="http://schemas.microsoft.com/office/powerpoint/2012/main">
        <p15:guide id="2" pos="7680">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_Dark Purple">
    <p:bg>
      <p:bgPr>
        <a:solidFill>
          <a:srgbClr val="225B6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13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13000"/>
          </a:blip>
          <a:stretch>
            <a:fillRect/>
          </a:stretch>
        </p:blipFill>
        <p:spPr>
          <a:xfrm rot="10800000">
            <a:off x="8186352" y="3860767"/>
            <a:ext cx="4624669" cy="3379567"/>
          </a:xfrm>
          <a:prstGeom prst="rect">
            <a:avLst/>
          </a:prstGeom>
        </p:spPr>
      </p:pic>
      <p:sp>
        <p:nvSpPr>
          <p:cNvPr id="15" name="Text Placeholder 2">
            <a:extLst>
              <a:ext uri="{FF2B5EF4-FFF2-40B4-BE49-F238E27FC236}">
                <a16:creationId xmlns:a16="http://schemas.microsoft.com/office/drawing/2014/main" id="{E7E5487E-046B-12F4-5F50-B9A9DED92006}"/>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5" name="Text Placeholder 14">
            <a:extLst>
              <a:ext uri="{FF2B5EF4-FFF2-40B4-BE49-F238E27FC236}">
                <a16:creationId xmlns:a16="http://schemas.microsoft.com/office/drawing/2014/main" id="{6A38A572-BE21-AD6C-05B0-796EB24BADA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endParaRPr lang="en-US"/>
          </a:p>
        </p:txBody>
      </p:sp>
      <p:sp>
        <p:nvSpPr>
          <p:cNvPr id="8" name="Text Placeholder 14">
            <a:extLst>
              <a:ext uri="{FF2B5EF4-FFF2-40B4-BE49-F238E27FC236}">
                <a16:creationId xmlns:a16="http://schemas.microsoft.com/office/drawing/2014/main" id="{F35B74AA-BE69-DAC7-7B0A-BE5264EC2C3C}"/>
              </a:ext>
            </a:extLst>
          </p:cNvPr>
          <p:cNvSpPr>
            <a:spLocks noGrp="1"/>
          </p:cNvSpPr>
          <p:nvPr>
            <p:ph type="body" sz="quarter" idx="13"/>
          </p:nvPr>
        </p:nvSpPr>
        <p:spPr>
          <a:xfrm>
            <a:off x="1534883" y="5012194"/>
            <a:ext cx="9144000" cy="184666"/>
          </a:xfrm>
          <a:prstGeom prst="rect">
            <a:avLst/>
          </a:prstGeom>
        </p:spPr>
        <p:txBody>
          <a:bodyPr/>
          <a:lstStyle>
            <a:lvl1pPr marL="0" indent="0" algn="ctr">
              <a:buNone/>
              <a:defRPr sz="1200">
                <a:solidFill>
                  <a:schemeClr val="tx1"/>
                </a:solidFill>
              </a:defRPr>
            </a:lvl1pPr>
          </a:lstStyle>
          <a:p>
            <a:pPr lvl="0"/>
            <a:endParaRPr lang="en-US"/>
          </a:p>
        </p:txBody>
      </p:sp>
    </p:spTree>
    <p:extLst>
      <p:ext uri="{BB962C8B-B14F-4D97-AF65-F5344CB8AC3E}">
        <p14:creationId xmlns:p14="http://schemas.microsoft.com/office/powerpoint/2010/main" val="627668373"/>
      </p:ext>
    </p:extLst>
  </p:cSld>
  <p:clrMapOvr>
    <a:masterClrMapping/>
  </p:clrMapOvr>
  <p:transition>
    <p:fade/>
  </p:transition>
  <p:extLst>
    <p:ext uri="{DCECCB84-F9BA-43D5-87BE-67443E8EF086}">
      <p15:sldGuideLst xmlns:p15="http://schemas.microsoft.com/office/powerpoint/2012/main">
        <p15:guide id="3" pos="368">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_Dark Teal">
    <p:bg>
      <p:bgPr>
        <a:solidFill>
          <a:srgbClr val="46366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13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13000"/>
          </a:blip>
          <a:stretch>
            <a:fillRect/>
          </a:stretch>
        </p:blipFill>
        <p:spPr>
          <a:xfrm rot="10800000">
            <a:off x="8186352" y="3860767"/>
            <a:ext cx="4624669" cy="3379567"/>
          </a:xfrm>
          <a:prstGeom prst="rect">
            <a:avLst/>
          </a:prstGeom>
        </p:spPr>
      </p:pic>
      <p:sp>
        <p:nvSpPr>
          <p:cNvPr id="15" name="Text Placeholder 2">
            <a:extLst>
              <a:ext uri="{FF2B5EF4-FFF2-40B4-BE49-F238E27FC236}">
                <a16:creationId xmlns:a16="http://schemas.microsoft.com/office/drawing/2014/main" id="{E7E5487E-046B-12F4-5F50-B9A9DED92006}"/>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5" name="Text Placeholder 14">
            <a:extLst>
              <a:ext uri="{FF2B5EF4-FFF2-40B4-BE49-F238E27FC236}">
                <a16:creationId xmlns:a16="http://schemas.microsoft.com/office/drawing/2014/main" id="{6A38A572-BE21-AD6C-05B0-796EB24BADA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endParaRPr lang="en-US"/>
          </a:p>
        </p:txBody>
      </p:sp>
      <p:sp>
        <p:nvSpPr>
          <p:cNvPr id="8" name="Text Placeholder 14">
            <a:extLst>
              <a:ext uri="{FF2B5EF4-FFF2-40B4-BE49-F238E27FC236}">
                <a16:creationId xmlns:a16="http://schemas.microsoft.com/office/drawing/2014/main" id="{F35B74AA-BE69-DAC7-7B0A-BE5264EC2C3C}"/>
              </a:ext>
            </a:extLst>
          </p:cNvPr>
          <p:cNvSpPr>
            <a:spLocks noGrp="1"/>
          </p:cNvSpPr>
          <p:nvPr>
            <p:ph type="body" sz="quarter" idx="13"/>
          </p:nvPr>
        </p:nvSpPr>
        <p:spPr>
          <a:xfrm>
            <a:off x="1534883" y="5012194"/>
            <a:ext cx="9144000" cy="184666"/>
          </a:xfrm>
          <a:prstGeom prst="rect">
            <a:avLst/>
          </a:prstGeom>
        </p:spPr>
        <p:txBody>
          <a:bodyPr/>
          <a:lstStyle>
            <a:lvl1pPr marL="0" indent="0" algn="ctr">
              <a:buNone/>
              <a:defRPr sz="1200">
                <a:solidFill>
                  <a:schemeClr val="tx1"/>
                </a:solidFill>
              </a:defRPr>
            </a:lvl1pPr>
          </a:lstStyle>
          <a:p>
            <a:pPr lvl="0"/>
            <a:endParaRPr lang="en-US"/>
          </a:p>
        </p:txBody>
      </p:sp>
    </p:spTree>
    <p:extLst>
      <p:ext uri="{BB962C8B-B14F-4D97-AF65-F5344CB8AC3E}">
        <p14:creationId xmlns:p14="http://schemas.microsoft.com/office/powerpoint/2010/main" val="1209238959"/>
      </p:ext>
    </p:extLst>
  </p:cSld>
  <p:clrMapOvr>
    <a:masterClrMapping/>
  </p:clrMapOvr>
  <p:transition>
    <p:fade/>
  </p:transition>
  <p:extLst>
    <p:ext uri="{DCECCB84-F9BA-43D5-87BE-67443E8EF086}">
      <p15:sldGuideLst xmlns:p15="http://schemas.microsoft.com/office/powerpoint/2012/main">
        <p15:guide id="3" pos="368" userDrawn="1">
          <p15:clr>
            <a:srgbClr val="954F72"/>
          </p15:clr>
        </p15:guide>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218498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userDrawn="1">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column_Text_with Subhead">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Text Placeholder 11">
            <a:extLst>
              <a:ext uri="{FF2B5EF4-FFF2-40B4-BE49-F238E27FC236}">
                <a16:creationId xmlns:a16="http://schemas.microsoft.com/office/drawing/2014/main" id="{0FD7F3A0-AE9E-F4D1-2FA8-3A1E9EA0E8B0}"/>
              </a:ext>
            </a:extLst>
          </p:cNvPr>
          <p:cNvSpPr>
            <a:spLocks noGrp="1"/>
          </p:cNvSpPr>
          <p:nvPr>
            <p:ph type="body" sz="quarter" idx="17"/>
          </p:nvPr>
        </p:nvSpPr>
        <p:spPr>
          <a:xfrm>
            <a:off x="584199" y="1594155"/>
            <a:ext cx="81964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5" name="Text Placeholder 3">
            <a:extLst>
              <a:ext uri="{FF2B5EF4-FFF2-40B4-BE49-F238E27FC236}">
                <a16:creationId xmlns:a16="http://schemas.microsoft.com/office/drawing/2014/main" id="{9B285081-0F92-6C1C-3512-5B288A411FF8}"/>
              </a:ext>
            </a:extLst>
          </p:cNvPr>
          <p:cNvSpPr>
            <a:spLocks noGrp="1"/>
          </p:cNvSpPr>
          <p:nvPr>
            <p:ph type="body" sz="quarter" idx="15"/>
          </p:nvPr>
        </p:nvSpPr>
        <p:spPr>
          <a:xfrm>
            <a:off x="586390" y="2085764"/>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6895172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8E180A9F-A1A7-5DB6-E89E-76F228103C73}"/>
              </a:ext>
            </a:extLst>
          </p:cNvPr>
          <p:cNvSpPr>
            <a:spLocks noGrp="1"/>
          </p:cNvSpPr>
          <p:nvPr>
            <p:ph type="body" sz="quarter" idx="15" hasCustomPrompt="1"/>
          </p:nvPr>
        </p:nvSpPr>
        <p:spPr>
          <a:xfrm>
            <a:off x="586390" y="1591056"/>
            <a:ext cx="536514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736ED656-29AE-AA0B-2536-E6F40F331249}"/>
              </a:ext>
            </a:extLst>
          </p:cNvPr>
          <p:cNvSpPr>
            <a:spLocks noGrp="1"/>
          </p:cNvSpPr>
          <p:nvPr>
            <p:ph type="body" sz="quarter" idx="18" hasCustomPrompt="1"/>
          </p:nvPr>
        </p:nvSpPr>
        <p:spPr>
          <a:xfrm>
            <a:off x="6242050" y="1591310"/>
            <a:ext cx="536514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8041090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08" userDrawn="1">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Photo_1/3 p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23E87F42-010F-3E27-4A6C-FF0B393BD44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6895759"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6895759"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8251606E-7ED4-0FCC-48A7-298DABEC7CCD}"/>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9" name="Text Placeholder 4">
            <a:extLst>
              <a:ext uri="{FF2B5EF4-FFF2-40B4-BE49-F238E27FC236}">
                <a16:creationId xmlns:a16="http://schemas.microsoft.com/office/drawing/2014/main" id="{D9F65BD8-C626-5B2C-AF8A-7F9CB38095B1}"/>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D075368-BA70-E259-E472-56961BBBB323}"/>
              </a:ext>
            </a:extLst>
          </p:cNvPr>
          <p:cNvSpPr>
            <a:spLocks noGrp="1"/>
          </p:cNvSpPr>
          <p:nvPr>
            <p:ph type="pic" sz="quarter" idx="19" hasCustomPrompt="1"/>
          </p:nvPr>
        </p:nvSpPr>
        <p:spPr bwMode="ltGray">
          <a:xfrm>
            <a:off x="8129016" y="0"/>
            <a:ext cx="4059936"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608462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2" name="Text Placeholder 11">
            <a:extLst>
              <a:ext uri="{FF2B5EF4-FFF2-40B4-BE49-F238E27FC236}">
                <a16:creationId xmlns:a16="http://schemas.microsoft.com/office/drawing/2014/main" id="{A151F6C3-4C86-9BE0-3EF1-2A7F45C255BA}"/>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5" name="Text Placeholder 11">
            <a:extLst>
              <a:ext uri="{FF2B5EF4-FFF2-40B4-BE49-F238E27FC236}">
                <a16:creationId xmlns:a16="http://schemas.microsoft.com/office/drawing/2014/main" id="{115C830D-6AE0-FCBB-3BB9-EFF53999C9A1}"/>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CCAD7EC1-C7F9-87F1-55C3-BD621FEC89CF}"/>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3">
            <a:extLst>
              <a:ext uri="{FF2B5EF4-FFF2-40B4-BE49-F238E27FC236}">
                <a16:creationId xmlns:a16="http://schemas.microsoft.com/office/drawing/2014/main" id="{941FF17A-50FC-D446-28DE-E297FDBEBBCC}"/>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381121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4" name="Text Placeholder 3">
            <a:extLst>
              <a:ext uri="{FF2B5EF4-FFF2-40B4-BE49-F238E27FC236}">
                <a16:creationId xmlns:a16="http://schemas.microsoft.com/office/drawing/2014/main" id="{908EA551-F10A-E84D-1885-84662B8E64D6}"/>
              </a:ext>
            </a:extLst>
          </p:cNvPr>
          <p:cNvSpPr>
            <a:spLocks noGrp="1"/>
          </p:cNvSpPr>
          <p:nvPr>
            <p:ph type="body" sz="quarter" idx="15"/>
          </p:nvPr>
        </p:nvSpPr>
        <p:spPr>
          <a:xfrm>
            <a:off x="586390"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6" name="Text Placeholder 3">
            <a:extLst>
              <a:ext uri="{FF2B5EF4-FFF2-40B4-BE49-F238E27FC236}">
                <a16:creationId xmlns:a16="http://schemas.microsoft.com/office/drawing/2014/main" id="{A9AE509D-953D-DAFE-1CFA-CA884266E52F}"/>
              </a:ext>
            </a:extLst>
          </p:cNvPr>
          <p:cNvSpPr>
            <a:spLocks noGrp="1"/>
          </p:cNvSpPr>
          <p:nvPr>
            <p:ph type="body" sz="quarter" idx="23"/>
          </p:nvPr>
        </p:nvSpPr>
        <p:spPr>
          <a:xfrm>
            <a:off x="4359737"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8" name="Text Placeholder 3">
            <a:extLst>
              <a:ext uri="{FF2B5EF4-FFF2-40B4-BE49-F238E27FC236}">
                <a16:creationId xmlns:a16="http://schemas.microsoft.com/office/drawing/2014/main" id="{A859BF26-94A7-DE29-683E-3FF26324EB33}"/>
              </a:ext>
            </a:extLst>
          </p:cNvPr>
          <p:cNvSpPr>
            <a:spLocks noGrp="1"/>
          </p:cNvSpPr>
          <p:nvPr>
            <p:ph type="body" sz="quarter" idx="25"/>
          </p:nvPr>
        </p:nvSpPr>
        <p:spPr>
          <a:xfrm>
            <a:off x="8133084"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684622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3" name="Text Placeholder 11">
            <a:extLst>
              <a:ext uri="{FF2B5EF4-FFF2-40B4-BE49-F238E27FC236}">
                <a16:creationId xmlns:a16="http://schemas.microsoft.com/office/drawing/2014/main" id="{F5FC17DB-F369-FD60-F937-6D86368B55F8}"/>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908EA551-F10A-E84D-1885-84662B8E64D6}"/>
              </a:ext>
            </a:extLst>
          </p:cNvPr>
          <p:cNvSpPr>
            <a:spLocks noGrp="1"/>
          </p:cNvSpPr>
          <p:nvPr>
            <p:ph type="body" sz="quarter" idx="15"/>
          </p:nvPr>
        </p:nvSpPr>
        <p:spPr>
          <a:xfrm>
            <a:off x="586390"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5" name="Text Placeholder 11">
            <a:extLst>
              <a:ext uri="{FF2B5EF4-FFF2-40B4-BE49-F238E27FC236}">
                <a16:creationId xmlns:a16="http://schemas.microsoft.com/office/drawing/2014/main" id="{6C805E6F-C958-680B-B451-D60BC887347E}"/>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A9AE509D-953D-DAFE-1CFA-CA884266E52F}"/>
              </a:ext>
            </a:extLst>
          </p:cNvPr>
          <p:cNvSpPr>
            <a:spLocks noGrp="1"/>
          </p:cNvSpPr>
          <p:nvPr>
            <p:ph type="body" sz="quarter" idx="23"/>
          </p:nvPr>
        </p:nvSpPr>
        <p:spPr>
          <a:xfrm>
            <a:off x="4359737"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7" name="Text Placeholder 11">
            <a:extLst>
              <a:ext uri="{FF2B5EF4-FFF2-40B4-BE49-F238E27FC236}">
                <a16:creationId xmlns:a16="http://schemas.microsoft.com/office/drawing/2014/main" id="{3E1923A9-6862-5E39-000A-ADF4749943CF}"/>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A859BF26-94A7-DE29-683E-3FF26324EB33}"/>
              </a:ext>
            </a:extLst>
          </p:cNvPr>
          <p:cNvSpPr>
            <a:spLocks noGrp="1"/>
          </p:cNvSpPr>
          <p:nvPr>
            <p:ph type="body" sz="quarter" idx="25"/>
          </p:nvPr>
        </p:nvSpPr>
        <p:spPr>
          <a:xfrm>
            <a:off x="8133084"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7367718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column_Text_with Imag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11">
            <a:extLst>
              <a:ext uri="{FF2B5EF4-FFF2-40B4-BE49-F238E27FC236}">
                <a16:creationId xmlns:a16="http://schemas.microsoft.com/office/drawing/2014/main" id="{4CE33728-F33A-8A85-4F59-E95CD991BB12}"/>
              </a:ext>
            </a:extLst>
          </p:cNvPr>
          <p:cNvSpPr>
            <a:spLocks noGrp="1"/>
          </p:cNvSpPr>
          <p:nvPr>
            <p:ph type="body" sz="quarter" idx="17"/>
          </p:nvPr>
        </p:nvSpPr>
        <p:spPr>
          <a:xfrm>
            <a:off x="584200" y="1594155"/>
            <a:ext cx="5269866"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D977E074-7BF3-AFBF-816A-6083687A21BC}"/>
              </a:ext>
            </a:extLst>
          </p:cNvPr>
          <p:cNvSpPr>
            <a:spLocks noGrp="1"/>
          </p:cNvSpPr>
          <p:nvPr>
            <p:ph type="body" sz="quarter" idx="15"/>
          </p:nvPr>
        </p:nvSpPr>
        <p:spPr>
          <a:xfrm>
            <a:off x="586390" y="2085764"/>
            <a:ext cx="5267655"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538839F2-C52C-C4AA-6F99-D918ABEA1233}"/>
              </a:ext>
            </a:extLst>
          </p:cNvPr>
          <p:cNvSpPr>
            <a:spLocks noGrp="1"/>
          </p:cNvSpPr>
          <p:nvPr>
            <p:ph type="pic" sz="quarter" idx="19" hasCustomPrompt="1"/>
          </p:nvPr>
        </p:nvSpPr>
        <p:spPr bwMode="ltGray">
          <a:xfrm>
            <a:off x="6096000" y="0"/>
            <a:ext cx="6892925"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6020540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08">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column_Text_with Imag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2A048E08-9484-4B49-59F4-E69B6910CB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10634B71-425C-AD5B-E93D-36901FD6392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2" name="Text Placeholder 11">
            <a:extLst>
              <a:ext uri="{FF2B5EF4-FFF2-40B4-BE49-F238E27FC236}">
                <a16:creationId xmlns:a16="http://schemas.microsoft.com/office/drawing/2014/main" id="{0480DC35-6D2B-3C04-ADAC-CA31374AD6C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0549035B-2CE7-2B6F-FC18-05B7AAD0608E}"/>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A138B69-6378-4265-3E29-E8A0FAC055A8}"/>
              </a:ext>
            </a:extLst>
          </p:cNvPr>
          <p:cNvSpPr>
            <a:spLocks noGrp="1"/>
          </p:cNvSpPr>
          <p:nvPr>
            <p:ph type="pic" sz="quarter" idx="19" hasCustomPrompt="1"/>
          </p:nvPr>
        </p:nvSpPr>
        <p:spPr bwMode="ltGray">
          <a:xfrm>
            <a:off x="8074152" y="0"/>
            <a:ext cx="4114800"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85398260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18FEBA7-9547-B47A-AC0B-1B507B9D0F6A}"/>
              </a:ext>
            </a:extLst>
          </p:cNvPr>
          <p:cNvSpPr>
            <a:spLocks noGrp="1"/>
          </p:cNvSpPr>
          <p:nvPr>
            <p:ph type="pic" sz="quarter" idx="19" hasCustomPrompt="1"/>
          </p:nvPr>
        </p:nvSpPr>
        <p:spPr bwMode="ltGray">
          <a:xfrm>
            <a:off x="584200" y="1591310"/>
            <a:ext cx="5365752"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5" name="Text Placeholder 11">
            <a:extLst>
              <a:ext uri="{FF2B5EF4-FFF2-40B4-BE49-F238E27FC236}">
                <a16:creationId xmlns:a16="http://schemas.microsoft.com/office/drawing/2014/main" id="{D497F6CD-19FA-ACAE-FB83-28330FA3C8FA}"/>
              </a:ext>
            </a:extLst>
          </p:cNvPr>
          <p:cNvSpPr>
            <a:spLocks noGrp="1"/>
          </p:cNvSpPr>
          <p:nvPr>
            <p:ph type="body" sz="quarter" idx="16"/>
          </p:nvPr>
        </p:nvSpPr>
        <p:spPr>
          <a:xfrm>
            <a:off x="584199" y="4575104"/>
            <a:ext cx="5364429" cy="184666"/>
          </a:xfrm>
          <a:prstGeom prst="rect">
            <a:avLst/>
          </a:prstGeom>
        </p:spPr>
        <p:txBody>
          <a:bodyPr anchor="t"/>
          <a:lstStyle>
            <a:lvl1pPr marL="0" indent="0">
              <a:spcBef>
                <a:spcPts val="0"/>
              </a:spcBef>
              <a:spcAft>
                <a:spcPts val="0"/>
              </a:spcAft>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A695C2F5-3147-3A26-A25D-F87321E20D95}"/>
              </a:ext>
            </a:extLst>
          </p:cNvPr>
          <p:cNvSpPr>
            <a:spLocks noGrp="1"/>
          </p:cNvSpPr>
          <p:nvPr>
            <p:ph type="body" sz="quarter" idx="15"/>
          </p:nvPr>
        </p:nvSpPr>
        <p:spPr>
          <a:xfrm>
            <a:off x="586390" y="4976443"/>
            <a:ext cx="5362178" cy="153888"/>
          </a:xfrm>
          <a:prstGeom prst="rect">
            <a:avLst/>
          </a:prstGeom>
        </p:spPr>
        <p:txBody>
          <a:bodyPr wrap="square">
            <a:spAutoFit/>
          </a:bodyPr>
          <a:lstStyle>
            <a:lvl1pPr marL="0" indent="0">
              <a:spcAft>
                <a:spcPts val="0"/>
              </a:spcAft>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A44C7803-8AA6-2FFC-B7E1-B37E6FDB6D88}"/>
              </a:ext>
            </a:extLst>
          </p:cNvPr>
          <p:cNvSpPr>
            <a:spLocks noGrp="1"/>
          </p:cNvSpPr>
          <p:nvPr>
            <p:ph type="pic" sz="quarter" idx="20" hasCustomPrompt="1"/>
          </p:nvPr>
        </p:nvSpPr>
        <p:spPr bwMode="ltGray">
          <a:xfrm>
            <a:off x="6242049" y="1591310"/>
            <a:ext cx="5357813"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2" name="Text Placeholder 11">
            <a:extLst>
              <a:ext uri="{FF2B5EF4-FFF2-40B4-BE49-F238E27FC236}">
                <a16:creationId xmlns:a16="http://schemas.microsoft.com/office/drawing/2014/main" id="{6A5A11E0-202D-5EFF-D35F-04E19FA1C6DA}"/>
              </a:ext>
            </a:extLst>
          </p:cNvPr>
          <p:cNvSpPr>
            <a:spLocks noGrp="1"/>
          </p:cNvSpPr>
          <p:nvPr>
            <p:ph type="body" sz="quarter" idx="22"/>
          </p:nvPr>
        </p:nvSpPr>
        <p:spPr>
          <a:xfrm>
            <a:off x="6243372" y="4575104"/>
            <a:ext cx="5356490" cy="184666"/>
          </a:xfrm>
          <a:prstGeom prst="rect">
            <a:avLst/>
          </a:prstGeom>
        </p:spPr>
        <p:txBody>
          <a:bodyPr anchor="t"/>
          <a:lstStyle>
            <a:lvl1pPr marL="0" indent="0">
              <a:spcBef>
                <a:spcPts val="0"/>
              </a:spcBef>
              <a:spcAft>
                <a:spcPts val="0"/>
              </a:spcAft>
              <a:buNone/>
              <a:defRPr sz="1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138DB0D6-B721-F4FA-3F65-792A7C512C87}"/>
              </a:ext>
            </a:extLst>
          </p:cNvPr>
          <p:cNvSpPr>
            <a:spLocks noGrp="1"/>
          </p:cNvSpPr>
          <p:nvPr>
            <p:ph type="body" sz="quarter" idx="33"/>
          </p:nvPr>
        </p:nvSpPr>
        <p:spPr>
          <a:xfrm>
            <a:off x="6252435" y="4976442"/>
            <a:ext cx="5357598" cy="153888"/>
          </a:xfrm>
          <a:prstGeom prst="rect">
            <a:avLst/>
          </a:prstGeom>
        </p:spPr>
        <p:txBody>
          <a:bodyPr wrap="square">
            <a:spAutoFit/>
          </a:bodyPr>
          <a:lstStyle>
            <a:lvl1pPr marL="0" indent="0">
              <a:spcAft>
                <a:spcPts val="0"/>
              </a:spcAft>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45941777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27A95E-0357-5914-7010-1D2F6BA4EA61}"/>
              </a:ext>
            </a:extLst>
          </p:cNvPr>
          <p:cNvSpPr>
            <a:spLocks noGrp="1"/>
          </p:cNvSpPr>
          <p:nvPr>
            <p:ph type="pic" sz="quarter" idx="19" hasCustomPrompt="1"/>
          </p:nvPr>
        </p:nvSpPr>
        <p:spPr bwMode="ltGray">
          <a:xfrm>
            <a:off x="584200" y="1591310"/>
            <a:ext cx="3481388"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7" name="Text Placeholder 11">
            <a:extLst>
              <a:ext uri="{FF2B5EF4-FFF2-40B4-BE49-F238E27FC236}">
                <a16:creationId xmlns:a16="http://schemas.microsoft.com/office/drawing/2014/main" id="{60D57D22-3C15-2296-2295-B8638F485972}"/>
              </a:ext>
            </a:extLst>
          </p:cNvPr>
          <p:cNvSpPr>
            <a:spLocks noGrp="1"/>
          </p:cNvSpPr>
          <p:nvPr>
            <p:ph type="body" sz="quarter" idx="16"/>
          </p:nvPr>
        </p:nvSpPr>
        <p:spPr>
          <a:xfrm>
            <a:off x="584200" y="4575104"/>
            <a:ext cx="347907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E0C755E6-CA31-B10A-A01A-4CC68A1CF00F}"/>
              </a:ext>
            </a:extLst>
          </p:cNvPr>
          <p:cNvSpPr>
            <a:spLocks noGrp="1"/>
          </p:cNvSpPr>
          <p:nvPr>
            <p:ph type="body" sz="quarter" idx="15"/>
          </p:nvPr>
        </p:nvSpPr>
        <p:spPr>
          <a:xfrm>
            <a:off x="586390" y="4976443"/>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B64328BC-3456-8864-B2DC-59ACD6C43A9F}"/>
              </a:ext>
            </a:extLst>
          </p:cNvPr>
          <p:cNvSpPr>
            <a:spLocks noGrp="1"/>
          </p:cNvSpPr>
          <p:nvPr>
            <p:ph type="pic" sz="quarter" idx="20" hasCustomPrompt="1"/>
          </p:nvPr>
        </p:nvSpPr>
        <p:spPr bwMode="ltGray">
          <a:xfrm>
            <a:off x="4353560" y="1591310"/>
            <a:ext cx="3481388"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5" name="Text Placeholder 11">
            <a:extLst>
              <a:ext uri="{FF2B5EF4-FFF2-40B4-BE49-F238E27FC236}">
                <a16:creationId xmlns:a16="http://schemas.microsoft.com/office/drawing/2014/main" id="{7C6B95DC-E74B-5F90-37A2-A23E19F747E7}"/>
              </a:ext>
            </a:extLst>
          </p:cNvPr>
          <p:cNvSpPr>
            <a:spLocks noGrp="1"/>
          </p:cNvSpPr>
          <p:nvPr>
            <p:ph type="body" sz="quarter" idx="22"/>
          </p:nvPr>
        </p:nvSpPr>
        <p:spPr>
          <a:xfrm>
            <a:off x="4374792" y="4575104"/>
            <a:ext cx="347689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D57AA38E-9101-D52F-C80E-7EE9B4310E73}"/>
              </a:ext>
            </a:extLst>
          </p:cNvPr>
          <p:cNvSpPr>
            <a:spLocks noGrp="1"/>
          </p:cNvSpPr>
          <p:nvPr>
            <p:ph type="body" sz="quarter" idx="33"/>
          </p:nvPr>
        </p:nvSpPr>
        <p:spPr>
          <a:xfrm>
            <a:off x="4383855" y="4976442"/>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21502E7B-F7B3-F184-CB49-466883FF4339}"/>
              </a:ext>
            </a:extLst>
          </p:cNvPr>
          <p:cNvSpPr>
            <a:spLocks noGrp="1"/>
          </p:cNvSpPr>
          <p:nvPr>
            <p:ph type="pic" sz="quarter" idx="21" hasCustomPrompt="1"/>
          </p:nvPr>
        </p:nvSpPr>
        <p:spPr bwMode="ltGray">
          <a:xfrm>
            <a:off x="8128000" y="1591309"/>
            <a:ext cx="3486092" cy="2684159"/>
          </a:xfrm>
          <a:prstGeom prst="rect">
            <a:avLst/>
          </a:prstGeom>
          <a:solidFill>
            <a:srgbClr val="D9D9D6"/>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6" name="Text Placeholder 11">
            <a:extLst>
              <a:ext uri="{FF2B5EF4-FFF2-40B4-BE49-F238E27FC236}">
                <a16:creationId xmlns:a16="http://schemas.microsoft.com/office/drawing/2014/main" id="{53CB91D2-DE94-3F1C-512B-574096C683E1}"/>
              </a:ext>
            </a:extLst>
          </p:cNvPr>
          <p:cNvSpPr>
            <a:spLocks noGrp="1"/>
          </p:cNvSpPr>
          <p:nvPr>
            <p:ph type="body" sz="quarter" idx="24"/>
          </p:nvPr>
        </p:nvSpPr>
        <p:spPr>
          <a:xfrm>
            <a:off x="8133626" y="4571913"/>
            <a:ext cx="3485371" cy="187857"/>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D2D1C074-4292-FC4F-0123-4B005665DC46}"/>
              </a:ext>
            </a:extLst>
          </p:cNvPr>
          <p:cNvSpPr>
            <a:spLocks noGrp="1"/>
          </p:cNvSpPr>
          <p:nvPr>
            <p:ph type="body" sz="quarter" idx="34"/>
          </p:nvPr>
        </p:nvSpPr>
        <p:spPr>
          <a:xfrm>
            <a:off x="8128000" y="4973784"/>
            <a:ext cx="3486092" cy="156547"/>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78359401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C9AF824D-A137-44B4-E2CA-E6A4F7D7E2E7}"/>
              </a:ext>
            </a:extLst>
          </p:cNvPr>
          <p:cNvSpPr>
            <a:spLocks noGrp="1"/>
          </p:cNvSpPr>
          <p:nvPr>
            <p:ph type="pic" sz="quarter" idx="19"/>
          </p:nvPr>
        </p:nvSpPr>
        <p:spPr bwMode="ltGray">
          <a:xfrm>
            <a:off x="5842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5" name="Text Placeholder 11">
            <a:extLst>
              <a:ext uri="{FF2B5EF4-FFF2-40B4-BE49-F238E27FC236}">
                <a16:creationId xmlns:a16="http://schemas.microsoft.com/office/drawing/2014/main" id="{97137254-091E-FE51-D704-301D86D6DADB}"/>
              </a:ext>
            </a:extLst>
          </p:cNvPr>
          <p:cNvSpPr>
            <a:spLocks noGrp="1"/>
          </p:cNvSpPr>
          <p:nvPr>
            <p:ph type="body" sz="quarter" idx="16"/>
          </p:nvPr>
        </p:nvSpPr>
        <p:spPr>
          <a:xfrm>
            <a:off x="584200" y="4575104"/>
            <a:ext cx="253569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C985BDC9-D8AE-C203-7E02-1E71BAF2A6A8}"/>
              </a:ext>
            </a:extLst>
          </p:cNvPr>
          <p:cNvSpPr>
            <a:spLocks noGrp="1"/>
          </p:cNvSpPr>
          <p:nvPr>
            <p:ph type="body" sz="quarter" idx="15"/>
          </p:nvPr>
        </p:nvSpPr>
        <p:spPr>
          <a:xfrm>
            <a:off x="586390"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9072C48-B616-E414-86D7-6789DB4F2DD8}"/>
              </a:ext>
            </a:extLst>
          </p:cNvPr>
          <p:cNvSpPr>
            <a:spLocks noGrp="1"/>
          </p:cNvSpPr>
          <p:nvPr>
            <p:ph type="pic" sz="quarter" idx="29"/>
          </p:nvPr>
        </p:nvSpPr>
        <p:spPr bwMode="ltGray">
          <a:xfrm>
            <a:off x="34290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7" name="Text Placeholder 11">
            <a:extLst>
              <a:ext uri="{FF2B5EF4-FFF2-40B4-BE49-F238E27FC236}">
                <a16:creationId xmlns:a16="http://schemas.microsoft.com/office/drawing/2014/main" id="{107FA330-6530-342C-C20F-CA6643C71710}"/>
              </a:ext>
            </a:extLst>
          </p:cNvPr>
          <p:cNvSpPr>
            <a:spLocks noGrp="1"/>
          </p:cNvSpPr>
          <p:nvPr>
            <p:ph type="body" sz="quarter" idx="22"/>
          </p:nvPr>
        </p:nvSpPr>
        <p:spPr>
          <a:xfrm>
            <a:off x="3413125"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0" name="Text Placeholder 3">
            <a:extLst>
              <a:ext uri="{FF2B5EF4-FFF2-40B4-BE49-F238E27FC236}">
                <a16:creationId xmlns:a16="http://schemas.microsoft.com/office/drawing/2014/main" id="{998D5136-EE55-6531-677C-D23BB9CCE338}"/>
              </a:ext>
            </a:extLst>
          </p:cNvPr>
          <p:cNvSpPr>
            <a:spLocks noGrp="1"/>
          </p:cNvSpPr>
          <p:nvPr>
            <p:ph type="body" sz="quarter" idx="33"/>
          </p:nvPr>
        </p:nvSpPr>
        <p:spPr>
          <a:xfrm>
            <a:off x="342218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DBE19309-8E58-3C03-D4B2-B2C22E93661C}"/>
              </a:ext>
            </a:extLst>
          </p:cNvPr>
          <p:cNvSpPr>
            <a:spLocks noGrp="1"/>
          </p:cNvSpPr>
          <p:nvPr>
            <p:ph type="pic" sz="quarter" idx="30"/>
          </p:nvPr>
        </p:nvSpPr>
        <p:spPr bwMode="ltGray">
          <a:xfrm>
            <a:off x="62484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8" name="Text Placeholder 11">
            <a:extLst>
              <a:ext uri="{FF2B5EF4-FFF2-40B4-BE49-F238E27FC236}">
                <a16:creationId xmlns:a16="http://schemas.microsoft.com/office/drawing/2014/main" id="{36583377-B32F-BF0C-0B94-FB474E44B5F9}"/>
              </a:ext>
            </a:extLst>
          </p:cNvPr>
          <p:cNvSpPr>
            <a:spLocks noGrp="1"/>
          </p:cNvSpPr>
          <p:nvPr>
            <p:ph type="body" sz="quarter" idx="24"/>
          </p:nvPr>
        </p:nvSpPr>
        <p:spPr>
          <a:xfrm>
            <a:off x="6240462"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1" name="Text Placeholder 3">
            <a:extLst>
              <a:ext uri="{FF2B5EF4-FFF2-40B4-BE49-F238E27FC236}">
                <a16:creationId xmlns:a16="http://schemas.microsoft.com/office/drawing/2014/main" id="{25A66176-D93F-5509-F3FE-5C6810544D65}"/>
              </a:ext>
            </a:extLst>
          </p:cNvPr>
          <p:cNvSpPr>
            <a:spLocks noGrp="1"/>
          </p:cNvSpPr>
          <p:nvPr>
            <p:ph type="body" sz="quarter" idx="34"/>
          </p:nvPr>
        </p:nvSpPr>
        <p:spPr>
          <a:xfrm>
            <a:off x="6234836"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748FB811-5504-83F6-4CE0-40207C2062E0}"/>
              </a:ext>
            </a:extLst>
          </p:cNvPr>
          <p:cNvSpPr>
            <a:spLocks noGrp="1"/>
          </p:cNvSpPr>
          <p:nvPr>
            <p:ph type="pic" sz="quarter" idx="31"/>
          </p:nvPr>
        </p:nvSpPr>
        <p:spPr bwMode="ltGray">
          <a:xfrm>
            <a:off x="90678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9" name="Text Placeholder 11">
            <a:extLst>
              <a:ext uri="{FF2B5EF4-FFF2-40B4-BE49-F238E27FC236}">
                <a16:creationId xmlns:a16="http://schemas.microsoft.com/office/drawing/2014/main" id="{8BBF0BEC-1EF1-BA9A-4754-6AD84751C66A}"/>
              </a:ext>
            </a:extLst>
          </p:cNvPr>
          <p:cNvSpPr>
            <a:spLocks noGrp="1"/>
          </p:cNvSpPr>
          <p:nvPr>
            <p:ph type="body" sz="quarter" idx="26"/>
          </p:nvPr>
        </p:nvSpPr>
        <p:spPr>
          <a:xfrm>
            <a:off x="9076259"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9870FDAC-6F46-BD55-69F2-4B133ADFC6E8}"/>
              </a:ext>
            </a:extLst>
          </p:cNvPr>
          <p:cNvSpPr>
            <a:spLocks noGrp="1"/>
          </p:cNvSpPr>
          <p:nvPr>
            <p:ph type="body" sz="quarter" idx="35"/>
          </p:nvPr>
        </p:nvSpPr>
        <p:spPr>
          <a:xfrm>
            <a:off x="908220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72701743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F6CCD566-E45F-E226-9116-256A957FAABA}"/>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0"/>
            <a:endParaRPr lang="en-US"/>
          </a:p>
        </p:txBody>
      </p:sp>
      <p:sp>
        <p:nvSpPr>
          <p:cNvPr id="9" name="Text Placeholder 3">
            <a:extLst>
              <a:ext uri="{FF2B5EF4-FFF2-40B4-BE49-F238E27FC236}">
                <a16:creationId xmlns:a16="http://schemas.microsoft.com/office/drawing/2014/main" id="{C50B58E6-91E5-6853-3DEB-352D0E392679}"/>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lvl="0"/>
            <a:endParaRPr lang="en-US"/>
          </a:p>
        </p:txBody>
      </p:sp>
      <p:sp>
        <p:nvSpPr>
          <p:cNvPr id="10" name="Text Placeholder 3">
            <a:extLst>
              <a:ext uri="{FF2B5EF4-FFF2-40B4-BE49-F238E27FC236}">
                <a16:creationId xmlns:a16="http://schemas.microsoft.com/office/drawing/2014/main" id="{99CAD011-DB85-3385-A70F-737C4753C63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0"/>
            <a:endParaRPr lang="en-US"/>
          </a:p>
        </p:txBody>
      </p:sp>
      <p:sp>
        <p:nvSpPr>
          <p:cNvPr id="11" name="Text Placeholder 3">
            <a:extLst>
              <a:ext uri="{FF2B5EF4-FFF2-40B4-BE49-F238E27FC236}">
                <a16:creationId xmlns:a16="http://schemas.microsoft.com/office/drawing/2014/main" id="{A9D99E4D-B4BB-FECE-37BB-2C1BF989CAC9}"/>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lvl="0"/>
            <a:endParaRPr lang="en-US"/>
          </a:p>
        </p:txBody>
      </p:sp>
    </p:spTree>
    <p:extLst>
      <p:ext uri="{BB962C8B-B14F-4D97-AF65-F5344CB8AC3E}">
        <p14:creationId xmlns:p14="http://schemas.microsoft.com/office/powerpoint/2010/main" val="150273600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chemeClr val="bg2"/>
        </a:solidFill>
        <a:effectLst/>
      </p:bgPr>
    </p:bg>
    <p:spTree>
      <p:nvGrpSpPr>
        <p:cNvPr id="1" name=""/>
        <p:cNvGrpSpPr/>
        <p:nvPr/>
      </p:nvGrpSpPr>
      <p:grpSpPr>
        <a:xfrm>
          <a:off x="0" y="0"/>
          <a:ext cx="0" cy="0"/>
          <a:chOff x="0" y="0"/>
          <a:chExt cx="0" cy="0"/>
        </a:xfrm>
      </p:grpSpPr>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ext Box 3"/>
          <p:cNvSpPr txBox="1">
            <a:spLocks noChangeArrowheads="1"/>
          </p:cNvSpPr>
          <p:nvPr userDrawn="1"/>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a:solidFill>
                  <a:srgbClr val="FFFFFF"/>
                </a:solidFill>
                <a:cs typeface="Segoe UI" pitchFamily="34" charset="0"/>
              </a:rPr>
              <a:t>© Copyright Microsoft Corporation. All rights reserved. </a:t>
            </a:r>
          </a:p>
        </p:txBody>
      </p:sp>
      <p:sp>
        <p:nvSpPr>
          <p:cNvPr id="2" name="Title 1">
            <a:extLst>
              <a:ext uri="{FF2B5EF4-FFF2-40B4-BE49-F238E27FC236}">
                <a16:creationId xmlns:a16="http://schemas.microsoft.com/office/drawing/2014/main" id="{FB5CDB97-C98E-1E29-E646-7E1E2152341A}"/>
              </a:ext>
            </a:extLst>
          </p:cNvPr>
          <p:cNvSpPr>
            <a:spLocks noGrp="1"/>
          </p:cNvSpPr>
          <p:nvPr>
            <p:ph type="title" hasCustomPrompt="1"/>
          </p:nvPr>
        </p:nvSpPr>
        <p:spPr>
          <a:xfrm>
            <a:off x="588262" y="-326827"/>
            <a:ext cx="4416552" cy="307777"/>
          </a:xfrm>
        </p:spPr>
        <p:txBody>
          <a:bodyPr/>
          <a:lstStyle>
            <a:lvl1pPr>
              <a:defRPr sz="2000" b="0" i="0">
                <a:solidFill>
                  <a:schemeClr val="bg1"/>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92506913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Photo_Full page">
    <p:bg>
      <p:bgPr>
        <a:solidFill>
          <a:schemeClr val="bg1"/>
        </a:solidFill>
        <a:effectLst/>
      </p:bgPr>
    </p:bg>
    <p:spTree>
      <p:nvGrpSpPr>
        <p:cNvPr id="1" name=""/>
        <p:cNvGrpSpPr/>
        <p:nvPr/>
      </p:nvGrpSpPr>
      <p:grpSpPr>
        <a:xfrm>
          <a:off x="0" y="0"/>
          <a:ext cx="0" cy="0"/>
          <a:chOff x="0" y="0"/>
          <a:chExt cx="0" cy="0"/>
        </a:xfrm>
      </p:grpSpPr>
      <p:pic>
        <p:nvPicPr>
          <p:cNvPr id="6" name="Picture 5" descr="A person looking at a computer&#10;&#10;Description automatically generated with medium confidence">
            <a:extLst>
              <a:ext uri="{FF2B5EF4-FFF2-40B4-BE49-F238E27FC236}">
                <a16:creationId xmlns:a16="http://schemas.microsoft.com/office/drawing/2014/main" id="{8D37F35E-9AA8-D1CA-58C1-C7A8A92312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9F62B460-7838-D919-2107-2AE2DB807FF1}"/>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Text Placeholder 4">
            <a:extLst>
              <a:ext uri="{FF2B5EF4-FFF2-40B4-BE49-F238E27FC236}">
                <a16:creationId xmlns:a16="http://schemas.microsoft.com/office/drawing/2014/main" id="{AE54E53D-428B-872F-679F-3347A7E78D46}"/>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3410286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FBEEF8-B3D0-3488-D26F-A63281ABD546}"/>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DE4EEE65-151B-5035-3406-67DCEFE32A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1884F682-2666-63E0-AD65-C8B7529D2A1B}"/>
              </a:ext>
            </a:extLst>
          </p:cNvPr>
          <p:cNvSpPr>
            <a:spLocks noGrp="1"/>
          </p:cNvSpPr>
          <p:nvPr>
            <p:ph type="dt" sz="half" idx="10"/>
          </p:nvPr>
        </p:nvSpPr>
        <p:spPr/>
        <p:txBody>
          <a:bodyPr/>
          <a:lstStyle/>
          <a:p>
            <a:fld id="{602162EB-7584-495A-A209-590A90884984}" type="datetimeFigureOut">
              <a:rPr lang="de-DE" smtClean="0"/>
              <a:t>07.12.2023</a:t>
            </a:fld>
            <a:endParaRPr lang="de-DE"/>
          </a:p>
        </p:txBody>
      </p:sp>
      <p:sp>
        <p:nvSpPr>
          <p:cNvPr id="5" name="Fußzeilenplatzhalter 4">
            <a:extLst>
              <a:ext uri="{FF2B5EF4-FFF2-40B4-BE49-F238E27FC236}">
                <a16:creationId xmlns:a16="http://schemas.microsoft.com/office/drawing/2014/main" id="{BA85DF72-C6BC-833D-20F0-7F002929FDA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B15E14A-BADF-1501-2217-0DC0BE05CA75}"/>
              </a:ext>
            </a:extLst>
          </p:cNvPr>
          <p:cNvSpPr>
            <a:spLocks noGrp="1"/>
          </p:cNvSpPr>
          <p:nvPr>
            <p:ph type="sldNum" sz="quarter" idx="12"/>
          </p:nvPr>
        </p:nvSpPr>
        <p:spPr/>
        <p:txBody>
          <a:bodyPr/>
          <a:lstStyle/>
          <a:p>
            <a:fld id="{3F1F0092-3A01-473A-B067-0B70C12ACB7F}" type="slidenum">
              <a:rPr lang="de-DE" smtClean="0"/>
              <a:t>‹Nr.›</a:t>
            </a:fld>
            <a:endParaRPr lang="de-DE"/>
          </a:p>
        </p:txBody>
      </p:sp>
    </p:spTree>
    <p:extLst>
      <p:ext uri="{BB962C8B-B14F-4D97-AF65-F5344CB8AC3E}">
        <p14:creationId xmlns:p14="http://schemas.microsoft.com/office/powerpoint/2010/main" val="1727434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B0CABE-3DAF-B3DF-206B-E3FB981A9F6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D2198DA-5A4D-9575-55E3-BD16BD469E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DAE670B-4F42-B071-76D1-2C5F19B02983}"/>
              </a:ext>
            </a:extLst>
          </p:cNvPr>
          <p:cNvSpPr>
            <a:spLocks noGrp="1"/>
          </p:cNvSpPr>
          <p:nvPr>
            <p:ph type="dt" sz="half" idx="10"/>
          </p:nvPr>
        </p:nvSpPr>
        <p:spPr/>
        <p:txBody>
          <a:bodyPr/>
          <a:lstStyle/>
          <a:p>
            <a:fld id="{602162EB-7584-495A-A209-590A90884984}" type="datetimeFigureOut">
              <a:rPr lang="de-DE" smtClean="0"/>
              <a:t>07.12.2023</a:t>
            </a:fld>
            <a:endParaRPr lang="de-DE"/>
          </a:p>
        </p:txBody>
      </p:sp>
      <p:sp>
        <p:nvSpPr>
          <p:cNvPr id="5" name="Fußzeilenplatzhalter 4">
            <a:extLst>
              <a:ext uri="{FF2B5EF4-FFF2-40B4-BE49-F238E27FC236}">
                <a16:creationId xmlns:a16="http://schemas.microsoft.com/office/drawing/2014/main" id="{887007D7-A699-8422-9EB4-FE82E42CA6D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0E18116-AFC9-A6A4-1DD6-42074815B9B9}"/>
              </a:ext>
            </a:extLst>
          </p:cNvPr>
          <p:cNvSpPr>
            <a:spLocks noGrp="1"/>
          </p:cNvSpPr>
          <p:nvPr>
            <p:ph type="sldNum" sz="quarter" idx="12"/>
          </p:nvPr>
        </p:nvSpPr>
        <p:spPr/>
        <p:txBody>
          <a:bodyPr/>
          <a:lstStyle/>
          <a:p>
            <a:fld id="{3F1F0092-3A01-473A-B067-0B70C12ACB7F}" type="slidenum">
              <a:rPr lang="de-DE" smtClean="0"/>
              <a:t>‹Nr.›</a:t>
            </a:fld>
            <a:endParaRPr lang="de-DE"/>
          </a:p>
        </p:txBody>
      </p:sp>
    </p:spTree>
    <p:extLst>
      <p:ext uri="{BB962C8B-B14F-4D97-AF65-F5344CB8AC3E}">
        <p14:creationId xmlns:p14="http://schemas.microsoft.com/office/powerpoint/2010/main" val="26441784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259977-5BD1-4F3D-B275-83455F351C8F}"/>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13" name="Picture 12" descr="Microsoft Ignite">
            <a:extLst>
              <a:ext uri="{FF2B5EF4-FFF2-40B4-BE49-F238E27FC236}">
                <a16:creationId xmlns:a16="http://schemas.microsoft.com/office/drawing/2014/main" id="{50F8E3C6-6E63-4911-A123-D50D5314EE44}"/>
              </a:ext>
            </a:extLst>
          </p:cNvPr>
          <p:cNvPicPr>
            <a:picLocks noChangeAspect="1"/>
          </p:cNvPicPr>
          <p:nvPr userDrawn="1"/>
        </p:nvPicPr>
        <p:blipFill>
          <a:blip r:embed="rId3"/>
          <a:srcRect/>
          <a:stretch/>
        </p:blipFill>
        <p:spPr bwMode="white">
          <a:xfrm>
            <a:off x="0" y="2235574"/>
            <a:ext cx="4208095" cy="2386850"/>
          </a:xfrm>
          <a:prstGeom prst="rect">
            <a:avLst/>
          </a:prstGeom>
        </p:spPr>
      </p:pic>
      <p:pic>
        <p:nvPicPr>
          <p:cNvPr id="14" name="MS logo white - EMF" descr="Microsoft logo white text version">
            <a:extLst>
              <a:ext uri="{FF2B5EF4-FFF2-40B4-BE49-F238E27FC236}">
                <a16:creationId xmlns:a16="http://schemas.microsoft.com/office/drawing/2014/main" id="{09325659-1516-4CA7-B4E6-AD547910511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1586223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865688" y="2979778"/>
            <a:ext cx="5688011"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865688" y="3962400"/>
            <a:ext cx="568801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18254A37-4F43-4182-9911-CFE6BF385688}"/>
              </a:ext>
            </a:extLst>
          </p:cNvPr>
          <p:cNvPicPr>
            <a:picLocks noChangeAspect="1"/>
          </p:cNvPicPr>
          <p:nvPr userDrawn="1"/>
        </p:nvPicPr>
        <p:blipFill>
          <a:blip r:embed="rId2"/>
          <a:stretch>
            <a:fillRect/>
          </a:stretch>
        </p:blipFill>
        <p:spPr bwMode="black">
          <a:xfrm>
            <a:off x="4865688" y="508000"/>
            <a:ext cx="1366245" cy="292608"/>
          </a:xfrm>
          <a:prstGeom prst="rect">
            <a:avLst/>
          </a:prstGeom>
        </p:spPr>
      </p:pic>
    </p:spTree>
    <p:extLst>
      <p:ext uri="{BB962C8B-B14F-4D97-AF65-F5344CB8AC3E}">
        <p14:creationId xmlns:p14="http://schemas.microsoft.com/office/powerpoint/2010/main" val="31134538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65688" y="508000"/>
            <a:ext cx="651033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865688" y="1485900"/>
            <a:ext cx="6510338" cy="43751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64407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6" pos="5151">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865688" y="508000"/>
            <a:ext cx="6510338" cy="553998"/>
          </a:xfrm>
        </p:spPr>
        <p:txBody>
          <a:bodyPr/>
          <a:lstStyle/>
          <a:p>
            <a:r>
              <a:rPr lang="en-US"/>
              <a:t>Click to edit Master title style</a:t>
            </a:r>
          </a:p>
        </p:txBody>
      </p:sp>
      <p:sp>
        <p:nvSpPr>
          <p:cNvPr id="4" name="Text Placeholder 3"/>
          <p:cNvSpPr>
            <a:spLocks noGrp="1"/>
          </p:cNvSpPr>
          <p:nvPr>
            <p:ph type="body" sz="quarter" idx="10"/>
          </p:nvPr>
        </p:nvSpPr>
        <p:spPr>
          <a:xfrm>
            <a:off x="4865688" y="1485900"/>
            <a:ext cx="6510338"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1505361"/>
      </p:ext>
    </p:extLst>
  </p:cSld>
  <p:clrMapOvr>
    <a:masterClrMapping/>
  </p:clrMapOvr>
  <p:transition>
    <p:fade/>
  </p:transition>
  <p:extLst>
    <p:ext uri="{DCECCB84-F9BA-43D5-87BE-67443E8EF086}">
      <p15:sldGuideLst xmlns:p15="http://schemas.microsoft.com/office/powerpoint/2012/main">
        <p15:guide id="4" orient="horz" pos="1272">
          <p15:clr>
            <a:srgbClr val="5ACBF0"/>
          </p15:clr>
        </p15:guide>
        <p15:guide id="5" pos="515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8148250"/>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865688" y="2875002"/>
            <a:ext cx="435451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17617451"/>
      </p:ext>
    </p:extLst>
  </p:cSld>
  <p:clrMapOvr>
    <a:masterClrMapping/>
  </p:clrMapOvr>
  <p:transition>
    <p:fade/>
  </p:transition>
  <p:extLst>
    <p:ext uri="{DCECCB84-F9BA-43D5-87BE-67443E8EF086}">
      <p15:sldGuideLst xmlns:p15="http://schemas.microsoft.com/office/powerpoint/2012/main">
        <p15:guide id="32" orient="horz" pos="2160">
          <p15:clr>
            <a:srgbClr val="5ACBF0"/>
          </p15:clr>
        </p15:guide>
        <p15:guide id="33" pos="580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865688" y="508000"/>
            <a:ext cx="4354512"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116962"/>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580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 Photo full bleed ">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46787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_Gradient_Warm Gray">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9BCDBF35-5B6E-E138-C254-D7A4F024AF2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2" name="Text Placeholder 4">
            <a:extLst>
              <a:ext uri="{FF2B5EF4-FFF2-40B4-BE49-F238E27FC236}">
                <a16:creationId xmlns:a16="http://schemas.microsoft.com/office/drawing/2014/main" id="{F9CC4CD7-01CD-2983-6312-47D1240CC951}"/>
              </a:ext>
            </a:extLst>
          </p:cNvPr>
          <p:cNvSpPr>
            <a:spLocks noGrp="1"/>
          </p:cNvSpPr>
          <p:nvPr>
            <p:ph type="body" sz="quarter" idx="12" hasCustomPrompt="1"/>
          </p:nvPr>
        </p:nvSpPr>
        <p:spPr>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508915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654823FC-7088-4517-85E5-0A60EACE2DF2}"/>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067176" y="3657600"/>
            <a:ext cx="8124823"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05520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full bleed middle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BFAC203C-E743-43F3-8157-C986CD7901C9}"/>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067176" y="4586514"/>
            <a:ext cx="8124824" cy="2271486"/>
          </a:xfrm>
          <a:solidFill>
            <a:srgbClr val="000000">
              <a:alpha val="55000"/>
            </a:srgbClr>
          </a:solidFill>
        </p:spPr>
        <p:txBody>
          <a:bodyPr lIns="585216" tIns="585216" rIns="585216" bIns="585216" anchor="ctr"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35307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865688" y="5157216"/>
            <a:ext cx="6527798"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67175" y="0"/>
            <a:ext cx="8124825" cy="4572000"/>
          </a:xfrm>
          <a:blipFill>
            <a:blip r:embed="rId2"/>
            <a:stretch>
              <a:fillRect l="-122" b="-1389"/>
            </a:stretch>
          </a:blipFill>
        </p:spPr>
        <p:txBody>
          <a:bodyPr vert="horz" wrap="square" lIns="0" tIns="1280160" rIns="0" bIns="0" rtlCol="0" anchor="t" anchorCtr="0">
            <a:noAutofit/>
          </a:bodyPr>
          <a:lstStyle>
            <a:lvl1pPr marL="0" indent="0" algn="ctr">
              <a:spcBef>
                <a:spcPts val="0"/>
              </a:spcBef>
              <a:buNone/>
              <a:defRPr lang="en-US" sz="1400" b="1" dirty="0">
                <a:solidFill>
                  <a:srgbClr val="000000"/>
                </a:solidFill>
              </a:defRPr>
            </a:lvl1pPr>
          </a:lstStyle>
          <a:p>
            <a:pPr marL="228600" lvl="0" indent="-228600" algn="ctr"/>
            <a:r>
              <a:rPr lang="en-US"/>
              <a:t>Drag &amp; drop your photo </a:t>
            </a:r>
            <a:br>
              <a:rPr lang="en-US"/>
            </a:br>
            <a:r>
              <a:rPr lang="en-US"/>
              <a:t>here or click or tap icon </a:t>
            </a:r>
            <a:br>
              <a:rPr lang="en-US"/>
            </a:br>
            <a:r>
              <a:rPr lang="en-US"/>
              <a:t>below 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05723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865688" y="585788"/>
            <a:ext cx="6522242"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64000" y="2286000"/>
            <a:ext cx="8125619" cy="4572000"/>
          </a:xfrm>
          <a:blipFill>
            <a:blip r:embed="rId2"/>
            <a:stretch>
              <a:fillRect l="39" t="-1267"/>
            </a:stretch>
          </a:blipFill>
        </p:spPr>
        <p:txBody>
          <a:bodyPr vert="horz" wrap="square" lIns="0" tIns="1188720" rIns="0" bIns="0" rtlCol="0" anchor="t" anchorCtr="0">
            <a:noAutofit/>
          </a:bodyPr>
          <a:lstStyle>
            <a:lvl1pPr marL="91440" indent="0" algn="ctr">
              <a:spcBef>
                <a:spcPts val="0"/>
              </a:spcBef>
              <a:buNone/>
              <a:defRPr lang="en-US" sz="1400" b="1" dirty="0">
                <a:solidFill>
                  <a:srgbClr val="000000"/>
                </a:solidFill>
              </a:defRPr>
            </a:lvl1pPr>
          </a:lstStyle>
          <a:p>
            <a:pPr marL="228600" lvl="0" indent="-228600" algn="ctr"/>
            <a:r>
              <a:rPr lang="en-US"/>
              <a:t>Drag &amp; drop your photo </a:t>
            </a:r>
          </a:p>
          <a:p>
            <a:pPr marL="228600" lvl="0" indent="-228600" algn="ctr"/>
            <a:r>
              <a:rPr lang="en-US"/>
              <a:t>here or click or tap icon </a:t>
            </a:r>
          </a:p>
          <a:p>
            <a:pPr marL="228600" lvl="0" indent="-228600" algn="ctr"/>
            <a:r>
              <a:rPr lang="en-US"/>
              <a:t>below 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8121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865688" y="508000"/>
            <a:ext cx="6510337" cy="553998"/>
          </a:xfrm>
        </p:spPr>
        <p:txBody>
          <a:bodyP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DAE79831-D0DD-4629-9CB7-E6BFDBF0CDEB}"/>
              </a:ext>
            </a:extLst>
          </p:cNvPr>
          <p:cNvSpPr>
            <a:spLocks noGrp="1"/>
          </p:cNvSpPr>
          <p:nvPr>
            <p:ph type="pic" sz="quarter" idx="13" hasCustomPrompt="1"/>
          </p:nvPr>
        </p:nvSpPr>
        <p:spPr bwMode="ltGray">
          <a:xfrm>
            <a:off x="4865688" y="2025650"/>
            <a:ext cx="6510337" cy="3136392"/>
          </a:xfrm>
          <a:blipFill>
            <a:blip r:embed="rId2"/>
            <a:stretch>
              <a:fillRect l="-2646" r="-2646"/>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865688" y="5499100"/>
            <a:ext cx="6510337"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Rectangle 2">
            <a:extLst>
              <a:ext uri="{FF2B5EF4-FFF2-40B4-BE49-F238E27FC236}">
                <a16:creationId xmlns:a16="http://schemas.microsoft.com/office/drawing/2014/main" id="{3EE7E89B-091E-47E5-9AB7-A2B1DDFFE8DD}"/>
              </a:ext>
            </a:extLst>
          </p:cNvPr>
          <p:cNvSpPr>
            <a:spLocks noChangeArrowheads="1"/>
          </p:cNvSpPr>
          <p:nvPr userDrawn="1"/>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5165118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8" orient="horz" pos="346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865688" y="511989"/>
            <a:ext cx="6510337" cy="553998"/>
          </a:xfrm>
        </p:spPr>
        <p:txBody>
          <a:bodyPr/>
          <a:lstStyle/>
          <a:p>
            <a:r>
              <a:rPr lang="en-US"/>
              <a:t>Click to edit Master title style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10975A60-9AA6-4E49-9B39-A6A73A71E8C2}"/>
              </a:ext>
            </a:extLst>
          </p:cNvPr>
          <p:cNvSpPr>
            <a:spLocks noGrp="1"/>
          </p:cNvSpPr>
          <p:nvPr>
            <p:ph type="pic" sz="quarter" idx="19" hasCustomPrompt="1"/>
          </p:nvPr>
        </p:nvSpPr>
        <p:spPr bwMode="ltGray">
          <a:xfrm>
            <a:off x="4865688" y="2025650"/>
            <a:ext cx="3169984" cy="3136392"/>
          </a:xfrm>
          <a:blipFill>
            <a:blip r:embed="rId2"/>
            <a:stretch>
              <a:fillRect l="-3506"/>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865688" y="5499100"/>
            <a:ext cx="3139566"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328280" y="2025650"/>
            <a:ext cx="3047746" cy="3136392"/>
          </a:xfrm>
          <a:blipFill>
            <a:blip r:embed="rId3"/>
            <a:stretch>
              <a:fillRect l="-3437" r="-4220"/>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328278" y="5499100"/>
            <a:ext cx="3136392"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8692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865688" y="585788"/>
            <a:ext cx="6510338"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4067175" y="2286000"/>
            <a:ext cx="3977640" cy="2807208"/>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652391" y="5334001"/>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214360" y="2286000"/>
            <a:ext cx="3977640" cy="2807208"/>
          </a:xfrm>
          <a:blipFill>
            <a:blip r:embed="rId3"/>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799576" y="5334000"/>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2044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6" pos="5175">
          <p15:clr>
            <a:srgbClr val="5ACBF0"/>
          </p15:clr>
        </p15:guide>
        <p15:guide id="12" pos="5543">
          <p15:clr>
            <a:srgbClr val="5ACBF0"/>
          </p15:clr>
        </p15:guide>
        <p15:guide id="13" orient="horz" pos="3360">
          <p15:clr>
            <a:srgbClr val="5ACBF0"/>
          </p15:clr>
        </p15:guide>
        <p15:guide id="14" orient="horz">
          <p15:clr>
            <a:srgbClr val="5ACBF0"/>
          </p15:clr>
        </p15:guide>
        <p15:guide id="15" pos="3878">
          <p15:clr>
            <a:srgbClr val="5ACBF0"/>
          </p15:clr>
        </p15:guide>
        <p15:guide id="16" pos="4763">
          <p15:clr>
            <a:srgbClr val="5ACBF0"/>
          </p15:clr>
        </p15:guide>
        <p15:guide id="17" pos="6427">
          <p15:clr>
            <a:srgbClr val="5ACBF0"/>
          </p15:clr>
        </p15:guide>
        <p15:guide id="18" pos="506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865688" y="588962"/>
            <a:ext cx="6510338"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694747" y="2286000"/>
            <a:ext cx="2016081" cy="201608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694747"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110964" y="2286000"/>
            <a:ext cx="2016081" cy="2016081"/>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110964"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26143" y="2286000"/>
            <a:ext cx="2016081" cy="2016081"/>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24841" y="4608513"/>
            <a:ext cx="2018686"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00263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903">
          <p15:clr>
            <a:srgbClr val="5ACBF0"/>
          </p15:clr>
        </p15:guide>
        <p15:guide id="12" orient="horz" pos="1440">
          <p15:clr>
            <a:srgbClr val="5ACBF0"/>
          </p15:clr>
        </p15:guide>
        <p15:guide id="14" orient="horz" pos="2717">
          <p15:clr>
            <a:srgbClr val="5ACBF0"/>
          </p15:clr>
        </p15:guide>
        <p15:guide id="15" pos="4268">
          <p15:clr>
            <a:srgbClr val="5ACBF0"/>
          </p15:clr>
        </p15:guide>
        <p15:guide id="16" pos="4521">
          <p15:clr>
            <a:srgbClr val="5ACBF0"/>
          </p15:clr>
        </p15:guide>
        <p15:guide id="17" pos="5790">
          <p15:clr>
            <a:srgbClr val="5ACBF0"/>
          </p15:clr>
        </p15:guide>
        <p15:guide id="18" pos="604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EFBECFBE-DDD5-48D2-A1C5-AC2FFFDFD979}"/>
              </a:ext>
            </a:extLst>
          </p:cNvPr>
          <p:cNvSpPr>
            <a:spLocks noGrp="1"/>
          </p:cNvSpPr>
          <p:nvPr>
            <p:ph type="pic" sz="quarter" idx="13" hasCustomPrompt="1"/>
          </p:nvPr>
        </p:nvSpPr>
        <p:spPr bwMode="ltGray">
          <a:xfrm>
            <a:off x="4067175" y="-1"/>
            <a:ext cx="4069080" cy="3428999"/>
          </a:xfrm>
          <a:blipFill>
            <a:blip r:embed="rId2"/>
            <a:stretch>
              <a:fillRect l="-1415" t="-1436" r="47" b="-1436"/>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8884108A-545E-44D2-8C60-4CD4A2158D79}"/>
              </a:ext>
            </a:extLst>
          </p:cNvPr>
          <p:cNvSpPr>
            <a:spLocks noGrp="1"/>
          </p:cNvSpPr>
          <p:nvPr>
            <p:ph type="pic" sz="quarter" idx="15" hasCustomPrompt="1"/>
          </p:nvPr>
        </p:nvSpPr>
        <p:spPr bwMode="ltGray">
          <a:xfrm>
            <a:off x="4067175" y="3429000"/>
            <a:ext cx="4069080" cy="3429001"/>
          </a:xfrm>
          <a:blipFill>
            <a:blip r:embed="rId3"/>
            <a:stretch>
              <a:fillRect l="-1883" t="-1912" r="-421" b="-1912"/>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2AC17E3-EF12-403C-B7D3-16F65CA2C9A0}"/>
              </a:ext>
            </a:extLst>
          </p:cNvPr>
          <p:cNvSpPr>
            <a:spLocks noGrp="1"/>
          </p:cNvSpPr>
          <p:nvPr>
            <p:ph type="pic" sz="quarter" idx="14" hasCustomPrompt="1"/>
          </p:nvPr>
        </p:nvSpPr>
        <p:spPr bwMode="ltGray">
          <a:xfrm>
            <a:off x="8122920" y="0"/>
            <a:ext cx="4069080" cy="3429000"/>
          </a:xfrm>
          <a:blipFill>
            <a:blip r:embed="rId4"/>
            <a:stretch>
              <a:fillRect l="-1919" t="-1945" r="-584" b="-1945"/>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01C3D732-9453-4E35-8694-56997FDE82CF}"/>
              </a:ext>
            </a:extLst>
          </p:cNvPr>
          <p:cNvSpPr>
            <a:spLocks noGrp="1"/>
          </p:cNvSpPr>
          <p:nvPr>
            <p:ph type="pic" sz="quarter" idx="19" hasCustomPrompt="1"/>
          </p:nvPr>
        </p:nvSpPr>
        <p:spPr bwMode="ltGray">
          <a:xfrm>
            <a:off x="8122920" y="3428999"/>
            <a:ext cx="4069080" cy="3429002"/>
          </a:xfrm>
          <a:blipFill>
            <a:blip r:embed="rId5"/>
            <a:stretch>
              <a:fillRect l="-1645" t="-1667" r="-311" b="-1667"/>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73100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865688" y="2309812"/>
            <a:ext cx="2337424" cy="3913188"/>
          </a:xfrm>
        </p:spPr>
        <p:txBody>
          <a:bodyPr anchor="t"/>
          <a:lstStyle>
            <a:lvl1pPr>
              <a:defRPr sz="3200">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7497764" y="2309812"/>
            <a:ext cx="3878262" cy="3913188"/>
          </a:xfrm>
        </p:spPr>
        <p:txBody>
          <a:bodyPr anchor="t"/>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865688" y="2019300"/>
            <a:ext cx="233946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flipV="1">
            <a:off x="7496175" y="2020201"/>
            <a:ext cx="3879850" cy="14973"/>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152055"/>
      </p:ext>
    </p:extLst>
  </p:cSld>
  <p:clrMapOvr>
    <a:masterClrMapping/>
  </p:clrMapOvr>
  <p:transition>
    <p:fade/>
  </p:transition>
  <p:extLst>
    <p:ext uri="{DCECCB84-F9BA-43D5-87BE-67443E8EF086}">
      <p15:sldGuideLst xmlns:p15="http://schemas.microsoft.com/office/powerpoint/2012/main">
        <p15:guide id="29" orient="horz" pos="1272">
          <p15:clr>
            <a:srgbClr val="5ACBF0"/>
          </p15:clr>
        </p15:guide>
        <p15:guide id="30" pos="4536">
          <p15:clr>
            <a:srgbClr val="5ACBF0"/>
          </p15:clr>
        </p15:guide>
        <p15:guide id="32" orient="horz" pos="1455">
          <p15:clr>
            <a:srgbClr val="5ACBF0"/>
          </p15:clr>
        </p15:guide>
        <p15:guide id="33" pos="472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_Gradient_Orange">
    <p:bg>
      <p:bgPr>
        <a:solidFill>
          <a:schemeClr val="bg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9034F01-18F3-2448-BA06-D64E771A81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2" name="Text Placeholder 4">
            <a:extLst>
              <a:ext uri="{FF2B5EF4-FFF2-40B4-BE49-F238E27FC236}">
                <a16:creationId xmlns:a16="http://schemas.microsoft.com/office/drawing/2014/main" id="{F9CC4CD7-01CD-2983-6312-47D1240CC951}"/>
              </a:ext>
            </a:extLst>
          </p:cNvPr>
          <p:cNvSpPr>
            <a:spLocks noGrp="1"/>
          </p:cNvSpPr>
          <p:nvPr>
            <p:ph type="body" sz="quarter" idx="12" hasCustomPrompt="1"/>
          </p:nvPr>
        </p:nvSpPr>
        <p:spPr>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317182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865688" y="585788"/>
            <a:ext cx="2336800" cy="5683250"/>
          </a:xfrm>
        </p:spPr>
        <p:txBody>
          <a:bodyPr anchor="ctr"/>
          <a:lstStyle>
            <a:lvl1pPr>
              <a:defRPr sz="3200"/>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91413" y="585788"/>
            <a:ext cx="3884612" cy="5683250"/>
          </a:xfrm>
        </p:spPr>
        <p:txBody>
          <a:bodyPr anchor="ctr"/>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7346950" y="2542704"/>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1588703"/>
      </p:ext>
    </p:extLst>
  </p:cSld>
  <p:clrMapOvr>
    <a:masterClrMapping/>
  </p:clrMapOvr>
  <p:transition>
    <p:fade/>
  </p:transition>
  <p:extLst>
    <p:ext uri="{DCECCB84-F9BA-43D5-87BE-67443E8EF086}">
      <p15:sldGuideLst xmlns:p15="http://schemas.microsoft.com/office/powerpoint/2012/main">
        <p15:guide id="13" pos="4719">
          <p15:clr>
            <a:srgbClr val="5ACBF0"/>
          </p15:clr>
        </p15:guide>
        <p15:guide id="29" orient="horz" pos="2160">
          <p15:clr>
            <a:srgbClr val="5ACBF0"/>
          </p15:clr>
        </p15:guide>
        <p15:guide id="30" pos="4537">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Key Dates Layout">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2"/>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Tree>
    <p:extLst>
      <p:ext uri="{BB962C8B-B14F-4D97-AF65-F5344CB8AC3E}">
        <p14:creationId xmlns:p14="http://schemas.microsoft.com/office/powerpoint/2010/main" val="1031380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7174" y="0"/>
            <a:ext cx="8124825"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710247"/>
            <a:ext cx="6510337"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28290860"/>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4865688" y="457200"/>
            <a:ext cx="6510337" cy="553998"/>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8762" y="1436688"/>
            <a:ext cx="8123238"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2099310"/>
            <a:ext cx="6510338"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9667839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688" y="457200"/>
            <a:ext cx="6510337" cy="553998"/>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1230681"/>
            <a:ext cx="6510338"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2827138"/>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3491219"/>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24622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0"/>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735" y="4224580"/>
            <a:ext cx="6513082"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660508"/>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4996505"/>
            <a:ext cx="6510337"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42087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2592"/>
            <a:ext cx="5573712"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865688" y="3976688"/>
            <a:ext cx="557371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13658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5808"/>
            <a:ext cx="5573712"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94790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5808"/>
            <a:ext cx="561181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979133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3340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_Gradient_Orange_with Im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481BF483-DF16-C1FA-9EF4-7C28AF75E2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7" name="Title 1">
            <a:extLst>
              <a:ext uri="{FF2B5EF4-FFF2-40B4-BE49-F238E27FC236}">
                <a16:creationId xmlns:a16="http://schemas.microsoft.com/office/drawing/2014/main" id="{D706A20D-6595-A60E-C56C-327354C21B7B}"/>
              </a:ext>
            </a:extLst>
          </p:cNvPr>
          <p:cNvSpPr>
            <a:spLocks noGrp="1"/>
          </p:cNvSpPr>
          <p:nvPr>
            <p:ph type="title" hasCustomPrompt="1"/>
          </p:nvPr>
        </p:nvSpPr>
        <p:spPr>
          <a:xfrm>
            <a:off x="569911" y="3384610"/>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3DD5C656-A67B-D995-3684-B7DA465FC13A}"/>
              </a:ext>
            </a:extLst>
          </p:cNvPr>
          <p:cNvSpPr>
            <a:spLocks noGrp="1"/>
          </p:cNvSpPr>
          <p:nvPr>
            <p:ph type="body" sz="quarter" idx="12" hasCustomPrompt="1"/>
          </p:nvPr>
        </p:nvSpPr>
        <p:spPr>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B9E79D5A-6F2A-4695-B4B3-D65CC2234934}"/>
              </a:ext>
            </a:extLst>
          </p:cNvPr>
          <p:cNvSpPr>
            <a:spLocks noGrp="1"/>
          </p:cNvSpPr>
          <p:nvPr>
            <p:ph type="pic" sz="quarter" idx="19" hasCustomPrompt="1"/>
          </p:nvPr>
        </p:nvSpPr>
        <p:spPr bwMode="ltGray">
          <a:xfrm>
            <a:off x="8077200" y="0"/>
            <a:ext cx="4114800"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7315532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7097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48">
          <p15:clr>
            <a:srgbClr val="A4A3A4"/>
          </p15:clr>
        </p15:guide>
        <p15:guide id="36" pos="5151">
          <p15:clr>
            <a:srgbClr val="A4A3A4"/>
          </p15:clr>
        </p15:guide>
        <p15:guide id="37" pos="6652">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684979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4201" y="457200"/>
            <a:ext cx="11025188" cy="553998"/>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3091433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Black blank">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F93F3E-BAF5-43E8-8A7E-57EB51E9182C}"/>
              </a:ext>
            </a:extLst>
          </p:cNvPr>
          <p:cNvSpPr/>
          <p:nvPr/>
        </p:nvSpPr>
        <p:spPr bwMode="auto">
          <a:xfrm>
            <a:off x="0" y="0"/>
            <a:ext cx="12192000" cy="6858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solidFill>
                <a:srgbClr val="FFFFFF"/>
              </a:solidFill>
            </a:endParaRPr>
          </a:p>
        </p:txBody>
      </p:sp>
    </p:spTree>
    <p:extLst>
      <p:ext uri="{BB962C8B-B14F-4D97-AF65-F5344CB8AC3E}">
        <p14:creationId xmlns:p14="http://schemas.microsoft.com/office/powerpoint/2010/main" val="21715189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9190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Header Line Four Columns">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97A9AB7-E425-983A-9E55-3D415EE207FF}"/>
              </a:ext>
            </a:extLst>
          </p:cNvPr>
          <p:cNvCxnSpPr/>
          <p:nvPr userDrawn="1"/>
        </p:nvCxnSpPr>
        <p:spPr>
          <a:xfrm>
            <a:off x="584200" y="1219200"/>
            <a:ext cx="11025188" cy="0"/>
          </a:xfrm>
          <a:prstGeom prst="line">
            <a:avLst/>
          </a:prstGeom>
          <a:ln w="25400">
            <a:gradFill flip="none" rotWithShape="1">
              <a:gsLst>
                <a:gs pos="0">
                  <a:schemeClr val="accent1"/>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9821C66-C9A2-D4F8-90DB-EAB9185274F8}"/>
              </a:ext>
            </a:extLst>
          </p:cNvPr>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35433288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0946460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8DC8E8"/>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5261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870204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74968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image" Target="../media/image2.svg"/><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image" Target="../media/image22.png"/><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image" Target="../media/image21.jpeg"/><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image" Target="../media/image20.emf"/><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theme" Target="../theme/theme3.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9" Type="http://schemas.openxmlformats.org/officeDocument/2006/relationships/slideLayout" Target="../slideLayouts/slideLayout135.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42" Type="http://schemas.openxmlformats.org/officeDocument/2006/relationships/slideLayout" Target="../slideLayouts/slideLayout138.xml"/><Relationship Id="rId47" Type="http://schemas.openxmlformats.org/officeDocument/2006/relationships/slideLayout" Target="../slideLayouts/slideLayout143.xml"/><Relationship Id="rId50" Type="http://schemas.openxmlformats.org/officeDocument/2006/relationships/slideLayout" Target="../slideLayouts/slideLayout146.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38" Type="http://schemas.openxmlformats.org/officeDocument/2006/relationships/slideLayout" Target="../slideLayouts/slideLayout134.xml"/><Relationship Id="rId46" Type="http://schemas.openxmlformats.org/officeDocument/2006/relationships/slideLayout" Target="../slideLayouts/slideLayout142.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41" Type="http://schemas.openxmlformats.org/officeDocument/2006/relationships/slideLayout" Target="../slideLayouts/slideLayout137.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37" Type="http://schemas.openxmlformats.org/officeDocument/2006/relationships/slideLayout" Target="../slideLayouts/slideLayout133.xml"/><Relationship Id="rId40" Type="http://schemas.openxmlformats.org/officeDocument/2006/relationships/slideLayout" Target="../slideLayouts/slideLayout136.xml"/><Relationship Id="rId45" Type="http://schemas.openxmlformats.org/officeDocument/2006/relationships/slideLayout" Target="../slideLayouts/slideLayout141.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slideLayout" Target="../slideLayouts/slideLayout132.xml"/><Relationship Id="rId49" Type="http://schemas.openxmlformats.org/officeDocument/2006/relationships/slideLayout" Target="../slideLayouts/slideLayout145.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4" Type="http://schemas.openxmlformats.org/officeDocument/2006/relationships/slideLayout" Target="../slideLayouts/slideLayout140.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slideLayout" Target="../slideLayouts/slideLayout131.xml"/><Relationship Id="rId43" Type="http://schemas.openxmlformats.org/officeDocument/2006/relationships/slideLayout" Target="../slideLayouts/slideLayout139.xml"/><Relationship Id="rId48" Type="http://schemas.openxmlformats.org/officeDocument/2006/relationships/slideLayout" Target="../slideLayouts/slideLayout144.xml"/><Relationship Id="rId8" Type="http://schemas.openxmlformats.org/officeDocument/2006/relationships/slideLayout" Target="../slideLayouts/slideLayout104.xml"/><Relationship Id="rId5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9" Type="http://schemas.openxmlformats.org/officeDocument/2006/relationships/slideLayout" Target="../slideLayouts/slideLayout185.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42" Type="http://schemas.openxmlformats.org/officeDocument/2006/relationships/slideLayout" Target="../slideLayouts/slideLayout188.xml"/><Relationship Id="rId47" Type="http://schemas.openxmlformats.org/officeDocument/2006/relationships/slideLayout" Target="../slideLayouts/slideLayout193.xml"/><Relationship Id="rId50" Type="http://schemas.openxmlformats.org/officeDocument/2006/relationships/slideLayout" Target="../slideLayouts/slideLayout196.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38" Type="http://schemas.openxmlformats.org/officeDocument/2006/relationships/slideLayout" Target="../slideLayouts/slideLayout184.xml"/><Relationship Id="rId46" Type="http://schemas.openxmlformats.org/officeDocument/2006/relationships/slideLayout" Target="../slideLayouts/slideLayout192.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41" Type="http://schemas.openxmlformats.org/officeDocument/2006/relationships/slideLayout" Target="../slideLayouts/slideLayout187.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slideLayout" Target="../slideLayouts/slideLayout183.xml"/><Relationship Id="rId40" Type="http://schemas.openxmlformats.org/officeDocument/2006/relationships/slideLayout" Target="../slideLayouts/slideLayout186.xml"/><Relationship Id="rId45" Type="http://schemas.openxmlformats.org/officeDocument/2006/relationships/slideLayout" Target="../slideLayouts/slideLayout191.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slideLayout" Target="../slideLayouts/slideLayout182.xml"/><Relationship Id="rId49" Type="http://schemas.openxmlformats.org/officeDocument/2006/relationships/slideLayout" Target="../slideLayouts/slideLayout195.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4" Type="http://schemas.openxmlformats.org/officeDocument/2006/relationships/slideLayout" Target="../slideLayouts/slideLayout190.xml"/><Relationship Id="rId52" Type="http://schemas.openxmlformats.org/officeDocument/2006/relationships/image" Target="../media/image20.emf"/><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 Id="rId43" Type="http://schemas.openxmlformats.org/officeDocument/2006/relationships/slideLayout" Target="../slideLayouts/slideLayout189.xml"/><Relationship Id="rId48" Type="http://schemas.openxmlformats.org/officeDocument/2006/relationships/slideLayout" Target="../slideLayouts/slideLayout194.xml"/><Relationship Id="rId8" Type="http://schemas.openxmlformats.org/officeDocument/2006/relationships/slideLayout" Target="../slideLayouts/slideLayout154.xml"/><Relationship Id="rId5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26" Type="http://schemas.openxmlformats.org/officeDocument/2006/relationships/slideLayout" Target="../slideLayouts/slideLayout222.xml"/><Relationship Id="rId39" Type="http://schemas.openxmlformats.org/officeDocument/2006/relationships/slideLayout" Target="../slideLayouts/slideLayout235.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34" Type="http://schemas.openxmlformats.org/officeDocument/2006/relationships/slideLayout" Target="../slideLayouts/slideLayout230.xml"/><Relationship Id="rId42" Type="http://schemas.openxmlformats.org/officeDocument/2006/relationships/slideLayout" Target="../slideLayouts/slideLayout238.xml"/><Relationship Id="rId47" Type="http://schemas.openxmlformats.org/officeDocument/2006/relationships/slideLayout" Target="../slideLayouts/slideLayout243.xml"/><Relationship Id="rId50" Type="http://schemas.openxmlformats.org/officeDocument/2006/relationships/slideLayout" Target="../slideLayouts/slideLayout246.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33" Type="http://schemas.openxmlformats.org/officeDocument/2006/relationships/slideLayout" Target="../slideLayouts/slideLayout229.xml"/><Relationship Id="rId38" Type="http://schemas.openxmlformats.org/officeDocument/2006/relationships/slideLayout" Target="../slideLayouts/slideLayout234.xml"/><Relationship Id="rId46" Type="http://schemas.openxmlformats.org/officeDocument/2006/relationships/slideLayout" Target="../slideLayouts/slideLayout242.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29" Type="http://schemas.openxmlformats.org/officeDocument/2006/relationships/slideLayout" Target="../slideLayouts/slideLayout225.xml"/><Relationship Id="rId41" Type="http://schemas.openxmlformats.org/officeDocument/2006/relationships/slideLayout" Target="../slideLayouts/slideLayout237.xml"/><Relationship Id="rId54" Type="http://schemas.openxmlformats.org/officeDocument/2006/relationships/image" Target="../media/image2.svg"/><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24" Type="http://schemas.openxmlformats.org/officeDocument/2006/relationships/slideLayout" Target="../slideLayouts/slideLayout220.xml"/><Relationship Id="rId32" Type="http://schemas.openxmlformats.org/officeDocument/2006/relationships/slideLayout" Target="../slideLayouts/slideLayout228.xml"/><Relationship Id="rId37" Type="http://schemas.openxmlformats.org/officeDocument/2006/relationships/slideLayout" Target="../slideLayouts/slideLayout233.xml"/><Relationship Id="rId40" Type="http://schemas.openxmlformats.org/officeDocument/2006/relationships/slideLayout" Target="../slideLayouts/slideLayout236.xml"/><Relationship Id="rId45" Type="http://schemas.openxmlformats.org/officeDocument/2006/relationships/slideLayout" Target="../slideLayouts/slideLayout241.xml"/><Relationship Id="rId53" Type="http://schemas.openxmlformats.org/officeDocument/2006/relationships/image" Target="../media/image1.png"/><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28" Type="http://schemas.openxmlformats.org/officeDocument/2006/relationships/slideLayout" Target="../slideLayouts/slideLayout224.xml"/><Relationship Id="rId36" Type="http://schemas.openxmlformats.org/officeDocument/2006/relationships/slideLayout" Target="../slideLayouts/slideLayout232.xml"/><Relationship Id="rId49" Type="http://schemas.openxmlformats.org/officeDocument/2006/relationships/slideLayout" Target="../slideLayouts/slideLayout245.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31" Type="http://schemas.openxmlformats.org/officeDocument/2006/relationships/slideLayout" Target="../slideLayouts/slideLayout227.xml"/><Relationship Id="rId44" Type="http://schemas.openxmlformats.org/officeDocument/2006/relationships/slideLayout" Target="../slideLayouts/slideLayout240.xml"/><Relationship Id="rId52" Type="http://schemas.openxmlformats.org/officeDocument/2006/relationships/theme" Target="../theme/theme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slideLayout" Target="../slideLayouts/slideLayout218.xml"/><Relationship Id="rId27" Type="http://schemas.openxmlformats.org/officeDocument/2006/relationships/slideLayout" Target="../slideLayouts/slideLayout223.xml"/><Relationship Id="rId30" Type="http://schemas.openxmlformats.org/officeDocument/2006/relationships/slideLayout" Target="../slideLayouts/slideLayout226.xml"/><Relationship Id="rId35" Type="http://schemas.openxmlformats.org/officeDocument/2006/relationships/slideLayout" Target="../slideLayouts/slideLayout231.xml"/><Relationship Id="rId43" Type="http://schemas.openxmlformats.org/officeDocument/2006/relationships/slideLayout" Target="../slideLayouts/slideLayout239.xml"/><Relationship Id="rId48" Type="http://schemas.openxmlformats.org/officeDocument/2006/relationships/slideLayout" Target="../slideLayouts/slideLayout244.xml"/><Relationship Id="rId8" Type="http://schemas.openxmlformats.org/officeDocument/2006/relationships/slideLayout" Target="../slideLayouts/slideLayout204.xml"/><Relationship Id="rId51" Type="http://schemas.openxmlformats.org/officeDocument/2006/relationships/slideLayout" Target="../slideLayouts/slideLayout2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de-DE"/>
              <a:t>Mastertitelformat bearbeiten</a:t>
            </a:r>
            <a:endParaRPr lang="en-US"/>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pic>
        <p:nvPicPr>
          <p:cNvPr id="6" name="Graphic 5">
            <a:extLst>
              <a:ext uri="{FF2B5EF4-FFF2-40B4-BE49-F238E27FC236}">
                <a16:creationId xmlns:a16="http://schemas.microsoft.com/office/drawing/2014/main" id="{C21DE6D5-FF91-85A4-E9FC-5084016E9E3B}"/>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97" r:id="rId1"/>
    <p:sldLayoutId id="2147484798" r:id="rId2"/>
    <p:sldLayoutId id="2147484799" r:id="rId3"/>
    <p:sldLayoutId id="2147484800" r:id="rId4"/>
    <p:sldLayoutId id="2147484801" r:id="rId5"/>
    <p:sldLayoutId id="2147484803" r:id="rId6"/>
    <p:sldLayoutId id="2147484679" r:id="rId7"/>
    <p:sldLayoutId id="2147484804" r:id="rId8"/>
    <p:sldLayoutId id="2147484805" r:id="rId9"/>
    <p:sldLayoutId id="2147484737" r:id="rId10"/>
    <p:sldLayoutId id="2147484739" r:id="rId11"/>
    <p:sldLayoutId id="2147484738" r:id="rId12"/>
    <p:sldLayoutId id="2147484714" r:id="rId13"/>
    <p:sldLayoutId id="2147484752" r:id="rId14"/>
    <p:sldLayoutId id="2147484731" r:id="rId15"/>
    <p:sldLayoutId id="2147484734" r:id="rId16"/>
    <p:sldLayoutId id="2147484742" r:id="rId17"/>
    <p:sldLayoutId id="2147484817" r:id="rId18"/>
    <p:sldLayoutId id="2147484741" r:id="rId19"/>
    <p:sldLayoutId id="2147484807" r:id="rId20"/>
    <p:sldLayoutId id="2147484753" r:id="rId21"/>
    <p:sldLayoutId id="2147484808" r:id="rId22"/>
    <p:sldLayoutId id="2147484745" r:id="rId23"/>
    <p:sldLayoutId id="2147484743" r:id="rId24"/>
    <p:sldLayoutId id="2147484749" r:id="rId25"/>
    <p:sldLayoutId id="2147484821" r:id="rId26"/>
    <p:sldLayoutId id="2147484728" r:id="rId27"/>
  </p:sldLayoutIdLst>
  <p:transition>
    <p:fade/>
  </p:transition>
  <p:hf sldNum="0" hd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A5A5A5"/>
          </p15:clr>
        </p15:guide>
        <p15:guide id="2" pos="7680" userDrawn="1">
          <p15:clr>
            <a:srgbClr val="A5A5A5"/>
          </p15:clr>
        </p15:guide>
        <p15:guide id="3" pos="186" userDrawn="1">
          <p15:clr>
            <a:srgbClr val="A5A5A5"/>
          </p15:clr>
        </p15:guide>
        <p15:guide id="26" pos="7496" userDrawn="1">
          <p15:clr>
            <a:srgbClr val="A5A5A5"/>
          </p15:clr>
        </p15:guide>
        <p15:guide id="27" orient="horz" userDrawn="1">
          <p15:clr>
            <a:srgbClr val="A5A5A5"/>
          </p15:clr>
        </p15:guide>
        <p15:guide id="28" orient="horz" pos="4320" userDrawn="1">
          <p15:clr>
            <a:srgbClr val="A5A5A5"/>
          </p15:clr>
        </p15:guide>
        <p15:guide id="29" orient="horz" pos="184" userDrawn="1">
          <p15:clr>
            <a:srgbClr val="A5A5A5"/>
          </p15:clr>
        </p15:guide>
        <p15:guide id="40" orient="horz" pos="4134" userDrawn="1">
          <p15:clr>
            <a:srgbClr val="A5A5A5"/>
          </p15:clr>
        </p15:guide>
        <p15:guide id="42" pos="365" userDrawn="1">
          <p15:clr>
            <a:srgbClr val="C35EA4"/>
          </p15:clr>
        </p15:guide>
        <p15:guide id="43" orient="horz" pos="367" userDrawn="1">
          <p15:clr>
            <a:srgbClr val="C35EA4"/>
          </p15:clr>
        </p15:guide>
        <p15:guide id="44" orient="horz" pos="3953" userDrawn="1">
          <p15:clr>
            <a:srgbClr val="C35EA4"/>
          </p15:clr>
        </p15:guide>
        <p15:guide id="45" pos="7307"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603102"/>
            <a:ext cx="11018520"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a:extLst>
              <a:ext uri="{FF2B5EF4-FFF2-40B4-BE49-F238E27FC236}">
                <a16:creationId xmlns:a16="http://schemas.microsoft.com/office/drawing/2014/main" id="{9FE0D68D-2A69-DBB3-5530-8156E1AA67C7}"/>
              </a:ext>
            </a:extLst>
          </p:cNvPr>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r>
              <a:rPr lang="en-US"/>
              <a:t>Edit Master text styles</a:t>
            </a:r>
          </a:p>
          <a:p>
            <a:pPr lvl="1"/>
            <a:r>
              <a:rPr lang="en-US"/>
              <a:t>Second level</a:t>
            </a:r>
          </a:p>
          <a:p>
            <a:pPr lvl="2"/>
            <a:r>
              <a:rPr lang="en-US"/>
              <a:t>Third level</a:t>
            </a:r>
          </a:p>
        </p:txBody>
      </p:sp>
      <p:pic>
        <p:nvPicPr>
          <p:cNvPr id="3" name="Graphic 2">
            <a:extLst>
              <a:ext uri="{FF2B5EF4-FFF2-40B4-BE49-F238E27FC236}">
                <a16:creationId xmlns:a16="http://schemas.microsoft.com/office/drawing/2014/main" id="{F8DDE9AA-0A0B-CBDB-0407-3CB0252BEFB4}"/>
              </a:ext>
            </a:extLst>
          </p:cNvPr>
          <p:cNvPicPr>
            <a:picLocks noChangeAspect="1"/>
          </p:cNvPicPr>
          <p:nvPr userDrawn="1"/>
        </p:nvPicPr>
        <p:blipFill>
          <a:blip r:embed="rId36">
            <a:extLst>
              <a:ext uri="{96DAC541-7B7A-43D3-8B79-37D633B846F1}">
                <asvg:svgBlip xmlns:asvg="http://schemas.microsoft.com/office/drawing/2016/SVG/main" r:embed="rId3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00715951"/>
      </p:ext>
    </p:extLst>
  </p:cSld>
  <p:clrMap bg1="dk1" tx1="lt1" bg2="dk2" tx2="lt2" accent1="accent1" accent2="accent2" accent3="accent3" accent4="accent4" accent5="accent5" accent6="accent6" hlink="hlink" folHlink="folHlink"/>
  <p:sldLayoutIdLst>
    <p:sldLayoutId id="2147484695" r:id="rId1"/>
    <p:sldLayoutId id="2147484790" r:id="rId2"/>
    <p:sldLayoutId id="2147484774" r:id="rId3"/>
    <p:sldLayoutId id="2147484791" r:id="rId4"/>
    <p:sldLayoutId id="2147484673" r:id="rId5"/>
    <p:sldLayoutId id="2147484670" r:id="rId6"/>
    <p:sldLayoutId id="2147484776" r:id="rId7"/>
    <p:sldLayoutId id="2147484806" r:id="rId8"/>
    <p:sldLayoutId id="2147484680" r:id="rId9"/>
    <p:sldLayoutId id="2147484792" r:id="rId10"/>
    <p:sldLayoutId id="2147484676" r:id="rId11"/>
    <p:sldLayoutId id="2147484793" r:id="rId12"/>
    <p:sldLayoutId id="2147484775" r:id="rId13"/>
    <p:sldLayoutId id="2147484759" r:id="rId14"/>
    <p:sldLayoutId id="2147484760" r:id="rId15"/>
    <p:sldLayoutId id="2147484763" r:id="rId16"/>
    <p:sldLayoutId id="2147484769" r:id="rId17"/>
    <p:sldLayoutId id="2147484818" r:id="rId18"/>
    <p:sldLayoutId id="2147484733" r:id="rId19"/>
    <p:sldLayoutId id="2147484764" r:id="rId20"/>
    <p:sldLayoutId id="2147484820" r:id="rId21"/>
    <p:sldLayoutId id="2147484766" r:id="rId22"/>
    <p:sldLayoutId id="2147484813" r:id="rId23"/>
    <p:sldLayoutId id="2147484814" r:id="rId24"/>
    <p:sldLayoutId id="2147484811" r:id="rId25"/>
    <p:sldLayoutId id="2147484819" r:id="rId26"/>
    <p:sldLayoutId id="2147484772" r:id="rId27"/>
    <p:sldLayoutId id="2147484815" r:id="rId28"/>
    <p:sldLayoutId id="2147484771" r:id="rId29"/>
    <p:sldLayoutId id="2147484773" r:id="rId30"/>
    <p:sldLayoutId id="2147484816" r:id="rId31"/>
    <p:sldLayoutId id="2147484299" r:id="rId32"/>
    <p:sldLayoutId id="2147484825" r:id="rId33"/>
    <p:sldLayoutId id="2147484826" r:id="rId34"/>
  </p:sldLayoutIdLst>
  <p:transition>
    <p:fade/>
  </p:transition>
  <p:hf sldNum="0" hdr="0" dt="0"/>
  <p:txStyles>
    <p:titleStyle>
      <a:lvl1pPr algn="l" defTabSz="932742" rtl="0" eaLnBrk="1" latinLnBrk="0" hangingPunct="1">
        <a:lnSpc>
          <a:spcPct val="100000"/>
        </a:lnSpc>
        <a:spcBef>
          <a:spcPct val="0"/>
        </a:spcBef>
        <a:buNone/>
        <a:defRPr lang="en-US" sz="2000" b="0" i="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userDrawn="1">
          <p15:clr>
            <a:srgbClr val="A5A5A5"/>
          </p15:clr>
        </p15:guide>
        <p15:guide id="3" userDrawn="1">
          <p15:clr>
            <a:srgbClr val="A5A5A5"/>
          </p15:clr>
        </p15:guide>
        <p15:guide id="4" pos="7496" userDrawn="1">
          <p15:clr>
            <a:srgbClr val="A5A5A5"/>
          </p15:clr>
        </p15:guide>
        <p15:guide id="5" orient="horz" userDrawn="1">
          <p15:clr>
            <a:srgbClr val="A5A5A5"/>
          </p15:clr>
        </p15:guide>
        <p15:guide id="6" orient="horz" pos="4320" userDrawn="1">
          <p15:clr>
            <a:srgbClr val="A5A5A5"/>
          </p15:clr>
        </p15:guide>
        <p15:guide id="7" orient="horz" pos="184" userDrawn="1">
          <p15:clr>
            <a:srgbClr val="A5A5A5"/>
          </p15:clr>
        </p15:guide>
        <p15:guide id="8" orient="horz" pos="4136" userDrawn="1">
          <p15:clr>
            <a:srgbClr val="A5A5A5"/>
          </p15:clr>
        </p15:guide>
        <p15:guide id="9" orient="horz" pos="3952" userDrawn="1">
          <p15:clr>
            <a:srgbClr val="C35EA4"/>
          </p15:clr>
        </p15:guide>
        <p15:guide id="10" orient="horz" pos="365" userDrawn="1">
          <p15:clr>
            <a:srgbClr val="C35EA4"/>
          </p15:clr>
        </p15:guide>
        <p15:guide id="11" pos="7307" userDrawn="1">
          <p15:clr>
            <a:srgbClr val="C35EA4"/>
          </p15:clr>
        </p15:guide>
        <p15:guide id="12" pos="365" userDrawn="1">
          <p15:clr>
            <a:srgbClr val="C35EA4"/>
          </p15:clr>
        </p15:guide>
        <p15:guide id="13" pos="188" userDrawn="1">
          <p15:clr>
            <a:srgbClr val="A5A5A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865688" y="508000"/>
            <a:ext cx="6510337"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865688" y="1486303"/>
            <a:ext cx="6510337"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8"/>
          <a:srcRect l="52412" r="13395"/>
          <a:stretch/>
        </p:blipFill>
        <p:spPr>
          <a:xfrm>
            <a:off x="1" y="0"/>
            <a:ext cx="4168773" cy="6857999"/>
          </a:xfrm>
          <a:prstGeom prst="rect">
            <a:avLst/>
          </a:prstGeom>
        </p:spPr>
      </p:pic>
      <p:pic>
        <p:nvPicPr>
          <p:cNvPr id="9" name="Picture 8" descr="A picture containing blur, night sky&#10;&#10;Description automatically generated">
            <a:extLst>
              <a:ext uri="{FF2B5EF4-FFF2-40B4-BE49-F238E27FC236}">
                <a16:creationId xmlns:a16="http://schemas.microsoft.com/office/drawing/2014/main" id="{853A263F-FCB2-4C07-BE06-F90995CB2AB6}"/>
              </a:ext>
            </a:extLst>
          </p:cNvPr>
          <p:cNvPicPr>
            <a:picLocks noChangeAspect="1"/>
          </p:cNvPicPr>
          <p:nvPr userDrawn="1"/>
        </p:nvPicPr>
        <p:blipFill rotWithShape="1">
          <a:blip r:embed="rId39">
            <a:extLst>
              <a:ext uri="{28A0092B-C50C-407E-A947-70E740481C1C}">
                <a14:useLocalDpi xmlns:a14="http://schemas.microsoft.com/office/drawing/2010/main" val="0"/>
              </a:ext>
            </a:extLst>
          </a:blip>
          <a:srcRect l="2403"/>
          <a:stretch/>
        </p:blipFill>
        <p:spPr>
          <a:xfrm flipH="1">
            <a:off x="0" y="0"/>
            <a:ext cx="4070350" cy="6858000"/>
          </a:xfrm>
          <a:prstGeom prst="rect">
            <a:avLst/>
          </a:prstGeom>
        </p:spPr>
      </p:pic>
    </p:spTree>
    <p:extLst>
      <p:ext uri="{BB962C8B-B14F-4D97-AF65-F5344CB8AC3E}">
        <p14:creationId xmlns:p14="http://schemas.microsoft.com/office/powerpoint/2010/main" val="444717295"/>
      </p:ext>
    </p:extLst>
  </p:cSld>
  <p:clrMap bg1="dk1" tx1="lt1" bg2="dk2" tx2="lt2" accent1="accent1" accent2="accent2" accent3="accent3" accent4="accent4" accent5="accent5" accent6="accent6" hlink="hlink" folHlink="folHlink"/>
  <p:sldLayoutIdLst>
    <p:sldLayoutId id="2147484828" r:id="rId1"/>
    <p:sldLayoutId id="2147484829" r:id="rId2"/>
    <p:sldLayoutId id="2147484830" r:id="rId3"/>
    <p:sldLayoutId id="2147484831" r:id="rId4"/>
    <p:sldLayoutId id="2147484832" r:id="rId5"/>
    <p:sldLayoutId id="2147484833" r:id="rId6"/>
    <p:sldLayoutId id="2147484834" r:id="rId7"/>
    <p:sldLayoutId id="2147484835" r:id="rId8"/>
    <p:sldLayoutId id="2147484836" r:id="rId9"/>
    <p:sldLayoutId id="2147484837" r:id="rId10"/>
    <p:sldLayoutId id="2147484838" r:id="rId11"/>
    <p:sldLayoutId id="2147484839" r:id="rId12"/>
    <p:sldLayoutId id="2147484840" r:id="rId13"/>
    <p:sldLayoutId id="2147484841" r:id="rId14"/>
    <p:sldLayoutId id="2147484842" r:id="rId15"/>
    <p:sldLayoutId id="2147484843" r:id="rId16"/>
    <p:sldLayoutId id="2147484844" r:id="rId17"/>
    <p:sldLayoutId id="2147484845" r:id="rId18"/>
    <p:sldLayoutId id="2147484846" r:id="rId19"/>
    <p:sldLayoutId id="2147484847" r:id="rId20"/>
    <p:sldLayoutId id="2147484848" r:id="rId21"/>
    <p:sldLayoutId id="2147484849" r:id="rId22"/>
    <p:sldLayoutId id="2147484850" r:id="rId23"/>
    <p:sldLayoutId id="2147484851" r:id="rId24"/>
    <p:sldLayoutId id="2147484852" r:id="rId25"/>
    <p:sldLayoutId id="2147484853" r:id="rId26"/>
    <p:sldLayoutId id="2147484854" r:id="rId27"/>
    <p:sldLayoutId id="2147484855" r:id="rId28"/>
    <p:sldLayoutId id="2147484856" r:id="rId29"/>
    <p:sldLayoutId id="2147484857" r:id="rId30"/>
    <p:sldLayoutId id="2147484858" r:id="rId31"/>
    <p:sldLayoutId id="2147484859" r:id="rId32"/>
    <p:sldLayoutId id="2147484860" r:id="rId33"/>
    <p:sldLayoutId id="2147484862" r:id="rId34"/>
    <p:sldLayoutId id="2147484863"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166">
          <p15:clr>
            <a:srgbClr val="C35EA4"/>
          </p15:clr>
        </p15:guide>
        <p15:guide id="25" orient="horz" pos="497">
          <p15:clr>
            <a:srgbClr val="C35EA4"/>
          </p15:clr>
        </p15:guide>
        <p15:guide id="26" orient="horz" pos="3920">
          <p15:clr>
            <a:srgbClr val="C35EA4"/>
          </p15:clr>
        </p15:guide>
        <p15:guide id="27" orient="horz" pos="320">
          <p15:clr>
            <a:srgbClr val="A4A3A4"/>
          </p15:clr>
        </p15:guide>
        <p15:guide id="28" pos="185">
          <p15:clr>
            <a:srgbClr val="A4A3A4"/>
          </p15:clr>
        </p15:guide>
        <p15:guide id="29" orient="horz" pos="4107">
          <p15:clr>
            <a:srgbClr val="A4A3A4"/>
          </p15:clr>
        </p15:guide>
        <p15:guide id="30" pos="7354">
          <p15:clr>
            <a:srgbClr val="A4A3A4"/>
          </p15:clr>
        </p15:guide>
        <p15:guide id="31" pos="2562">
          <p15:clr>
            <a:srgbClr val="C35EA4"/>
          </p15:clr>
        </p15:guide>
        <p15:guide id="32" pos="3065">
          <p15:clr>
            <a:srgbClr val="5ACBF0"/>
          </p15:clr>
        </p15:guide>
        <p15:guide id="33" pos="2880">
          <p15:clr>
            <a:srgbClr val="A4A3A4"/>
          </p15:clr>
        </p15:guide>
        <p15:guide id="34" orient="horz" pos="3692">
          <p15:clr>
            <a:srgbClr val="F26B43"/>
          </p15:clr>
        </p15:guide>
        <p15:guide id="35" orient="horz" pos="93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065309"/>
      </p:ext>
    </p:extLst>
  </p:cSld>
  <p:clrMap bg1="dk1" tx1="lt1" bg2="dk2" tx2="lt2" accent1="accent1" accent2="accent2" accent3="accent3" accent4="accent4" accent5="accent5" accent6="accent6" hlink="hlink" folHlink="folHlink"/>
  <p:sldLayoutIdLst>
    <p:sldLayoutId id="2147484865" r:id="rId1"/>
    <p:sldLayoutId id="2147484866" r:id="rId2"/>
    <p:sldLayoutId id="2147484867" r:id="rId3"/>
    <p:sldLayoutId id="2147484868" r:id="rId4"/>
    <p:sldLayoutId id="2147484869" r:id="rId5"/>
    <p:sldLayoutId id="2147484870" r:id="rId6"/>
    <p:sldLayoutId id="2147484871" r:id="rId7"/>
    <p:sldLayoutId id="2147484872" r:id="rId8"/>
    <p:sldLayoutId id="2147484873" r:id="rId9"/>
    <p:sldLayoutId id="2147484874" r:id="rId10"/>
    <p:sldLayoutId id="2147484875" r:id="rId11"/>
    <p:sldLayoutId id="2147484876" r:id="rId12"/>
    <p:sldLayoutId id="2147484877" r:id="rId13"/>
    <p:sldLayoutId id="2147484878" r:id="rId14"/>
    <p:sldLayoutId id="2147484879" r:id="rId15"/>
    <p:sldLayoutId id="2147484880" r:id="rId16"/>
    <p:sldLayoutId id="2147484881" r:id="rId17"/>
    <p:sldLayoutId id="2147484882" r:id="rId18"/>
    <p:sldLayoutId id="2147484883" r:id="rId19"/>
    <p:sldLayoutId id="2147484884" r:id="rId20"/>
    <p:sldLayoutId id="2147484885" r:id="rId21"/>
    <p:sldLayoutId id="2147484886" r:id="rId22"/>
    <p:sldLayoutId id="2147484887" r:id="rId23"/>
    <p:sldLayoutId id="2147484888" r:id="rId24"/>
    <p:sldLayoutId id="2147484889" r:id="rId25"/>
    <p:sldLayoutId id="2147484890" r:id="rId26"/>
    <p:sldLayoutId id="2147484891" r:id="rId27"/>
    <p:sldLayoutId id="2147484892" r:id="rId28"/>
    <p:sldLayoutId id="2147484893" r:id="rId29"/>
    <p:sldLayoutId id="2147484894" r:id="rId30"/>
    <p:sldLayoutId id="2147484895" r:id="rId31"/>
    <p:sldLayoutId id="2147484896" r:id="rId32"/>
    <p:sldLayoutId id="2147484897" r:id="rId33"/>
    <p:sldLayoutId id="2147484898" r:id="rId34"/>
    <p:sldLayoutId id="2147484899" r:id="rId35"/>
    <p:sldLayoutId id="2147484900" r:id="rId36"/>
    <p:sldLayoutId id="2147484901" r:id="rId37"/>
    <p:sldLayoutId id="2147484902" r:id="rId38"/>
    <p:sldLayoutId id="2147484903" r:id="rId39"/>
    <p:sldLayoutId id="2147484904" r:id="rId40"/>
    <p:sldLayoutId id="2147484905" r:id="rId41"/>
    <p:sldLayoutId id="2147484906" r:id="rId42"/>
    <p:sldLayoutId id="2147484907" r:id="rId43"/>
    <p:sldLayoutId id="2147484908" r:id="rId44"/>
    <p:sldLayoutId id="2147484909" r:id="rId45"/>
    <p:sldLayoutId id="2147484910" r:id="rId46"/>
    <p:sldLayoutId id="2147484911" r:id="rId47"/>
    <p:sldLayoutId id="2147484912" r:id="rId48"/>
    <p:sldLayoutId id="2147484913" r:id="rId49"/>
    <p:sldLayoutId id="2147484914"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2"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96351755"/>
      </p:ext>
    </p:extLst>
  </p:cSld>
  <p:clrMap bg1="dk1" tx1="lt1" bg2="dk2" tx2="lt2" accent1="accent1" accent2="accent2" accent3="accent3" accent4="accent4" accent5="accent5" accent6="accent6" hlink="hlink" folHlink="folHlink"/>
  <p:sldLayoutIdLst>
    <p:sldLayoutId id="2147484916" r:id="rId1"/>
    <p:sldLayoutId id="2147484917" r:id="rId2"/>
    <p:sldLayoutId id="2147484918" r:id="rId3"/>
    <p:sldLayoutId id="2147484919" r:id="rId4"/>
    <p:sldLayoutId id="2147484920" r:id="rId5"/>
    <p:sldLayoutId id="2147484921" r:id="rId6"/>
    <p:sldLayoutId id="2147484922" r:id="rId7"/>
    <p:sldLayoutId id="2147484923" r:id="rId8"/>
    <p:sldLayoutId id="2147484924" r:id="rId9"/>
    <p:sldLayoutId id="2147484925" r:id="rId10"/>
    <p:sldLayoutId id="2147484926" r:id="rId11"/>
    <p:sldLayoutId id="2147484927" r:id="rId12"/>
    <p:sldLayoutId id="2147484928" r:id="rId13"/>
    <p:sldLayoutId id="2147484929" r:id="rId14"/>
    <p:sldLayoutId id="2147484930" r:id="rId15"/>
    <p:sldLayoutId id="2147484931" r:id="rId16"/>
    <p:sldLayoutId id="2147484932" r:id="rId17"/>
    <p:sldLayoutId id="2147484933" r:id="rId18"/>
    <p:sldLayoutId id="2147484934" r:id="rId19"/>
    <p:sldLayoutId id="2147484935" r:id="rId20"/>
    <p:sldLayoutId id="2147484936" r:id="rId21"/>
    <p:sldLayoutId id="2147484937" r:id="rId22"/>
    <p:sldLayoutId id="2147484938" r:id="rId23"/>
    <p:sldLayoutId id="2147484939" r:id="rId24"/>
    <p:sldLayoutId id="2147484940" r:id="rId25"/>
    <p:sldLayoutId id="2147484941" r:id="rId26"/>
    <p:sldLayoutId id="2147484942" r:id="rId27"/>
    <p:sldLayoutId id="2147484943" r:id="rId28"/>
    <p:sldLayoutId id="2147484944" r:id="rId29"/>
    <p:sldLayoutId id="2147484945" r:id="rId30"/>
    <p:sldLayoutId id="2147484946" r:id="rId31"/>
    <p:sldLayoutId id="2147484947" r:id="rId32"/>
    <p:sldLayoutId id="2147484948" r:id="rId33"/>
    <p:sldLayoutId id="2147484949" r:id="rId34"/>
    <p:sldLayoutId id="2147484950" r:id="rId35"/>
    <p:sldLayoutId id="2147484951" r:id="rId36"/>
    <p:sldLayoutId id="2147484952" r:id="rId37"/>
    <p:sldLayoutId id="2147484953" r:id="rId38"/>
    <p:sldLayoutId id="2147484954" r:id="rId39"/>
    <p:sldLayoutId id="2147484955" r:id="rId40"/>
    <p:sldLayoutId id="2147484956" r:id="rId41"/>
    <p:sldLayoutId id="2147484957" r:id="rId42"/>
    <p:sldLayoutId id="2147484958" r:id="rId43"/>
    <p:sldLayoutId id="2147484959" r:id="rId44"/>
    <p:sldLayoutId id="2147484960" r:id="rId45"/>
    <p:sldLayoutId id="2147484961" r:id="rId46"/>
    <p:sldLayoutId id="2147484962" r:id="rId47"/>
    <p:sldLayoutId id="2147484963" r:id="rId48"/>
    <p:sldLayoutId id="2147484964" r:id="rId49"/>
    <p:sldLayoutId id="2147484965"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11592346"/>
      </p:ext>
    </p:extLst>
  </p:cSld>
  <p:clrMap bg1="dk1" tx1="lt1" bg2="dk2" tx2="lt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 id="2147484978" r:id="rId12"/>
    <p:sldLayoutId id="2147484979" r:id="rId13"/>
    <p:sldLayoutId id="2147484980" r:id="rId14"/>
    <p:sldLayoutId id="2147484981" r:id="rId15"/>
    <p:sldLayoutId id="2147484982" r:id="rId16"/>
    <p:sldLayoutId id="2147484983" r:id="rId17"/>
    <p:sldLayoutId id="2147484984" r:id="rId18"/>
    <p:sldLayoutId id="2147484985" r:id="rId19"/>
    <p:sldLayoutId id="2147484986" r:id="rId20"/>
    <p:sldLayoutId id="2147484987" r:id="rId21"/>
    <p:sldLayoutId id="2147484988" r:id="rId22"/>
    <p:sldLayoutId id="2147484989" r:id="rId23"/>
    <p:sldLayoutId id="2147484990" r:id="rId24"/>
    <p:sldLayoutId id="2147484991" r:id="rId25"/>
    <p:sldLayoutId id="2147484992" r:id="rId26"/>
    <p:sldLayoutId id="2147484993" r:id="rId27"/>
    <p:sldLayoutId id="2147484994" r:id="rId28"/>
    <p:sldLayoutId id="2147484995" r:id="rId29"/>
    <p:sldLayoutId id="2147484996" r:id="rId30"/>
    <p:sldLayoutId id="2147484997" r:id="rId31"/>
    <p:sldLayoutId id="2147484998" r:id="rId32"/>
    <p:sldLayoutId id="2147484999" r:id="rId33"/>
    <p:sldLayoutId id="2147485000" r:id="rId34"/>
    <p:sldLayoutId id="2147485001" r:id="rId35"/>
    <p:sldLayoutId id="2147485002" r:id="rId36"/>
    <p:sldLayoutId id="2147485003" r:id="rId37"/>
    <p:sldLayoutId id="2147485004" r:id="rId38"/>
    <p:sldLayoutId id="2147485005" r:id="rId39"/>
    <p:sldLayoutId id="2147485006" r:id="rId40"/>
    <p:sldLayoutId id="2147485007" r:id="rId41"/>
    <p:sldLayoutId id="2147485008" r:id="rId42"/>
    <p:sldLayoutId id="2147485009" r:id="rId43"/>
    <p:sldLayoutId id="2147485010" r:id="rId44"/>
    <p:sldLayoutId id="2147485011" r:id="rId45"/>
    <p:sldLayoutId id="2147485012" r:id="rId46"/>
    <p:sldLayoutId id="2147485013" r:id="rId47"/>
    <p:sldLayoutId id="2147485014" r:id="rId48"/>
    <p:sldLayoutId id="2147485015" r:id="rId49"/>
    <p:sldLayoutId id="2147485016" r:id="rId50"/>
    <p:sldLayoutId id="2147485017"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9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72.xml"/><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5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timoklimmer/powerproxy-aoai" TargetMode="External"/><Relationship Id="rId1" Type="http://schemas.openxmlformats.org/officeDocument/2006/relationships/slideLayout" Target="../slideLayouts/slideLayout145.xml"/></Relationships>
</file>

<file path=ppt/slides/_rels/slide3.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3" Type="http://schemas.openxmlformats.org/officeDocument/2006/relationships/image" Target="../media/image72.svg"/><Relationship Id="rId7" Type="http://schemas.openxmlformats.org/officeDocument/2006/relationships/image" Target="../media/image76.svg"/><Relationship Id="rId12" Type="http://schemas.openxmlformats.org/officeDocument/2006/relationships/image" Target="../media/image81.png"/><Relationship Id="rId2" Type="http://schemas.openxmlformats.org/officeDocument/2006/relationships/image" Target="../media/image71.png"/><Relationship Id="rId1" Type="http://schemas.openxmlformats.org/officeDocument/2006/relationships/slideLayout" Target="../slideLayouts/slideLayout93.xml"/><Relationship Id="rId6" Type="http://schemas.openxmlformats.org/officeDocument/2006/relationships/image" Target="../media/image75.png"/><Relationship Id="rId11" Type="http://schemas.openxmlformats.org/officeDocument/2006/relationships/image" Target="../media/image80.svg"/><Relationship Id="rId5" Type="http://schemas.openxmlformats.org/officeDocument/2006/relationships/image" Target="../media/image74.sv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svg"/></Relationships>
</file>

<file path=ppt/slides/_rels/slide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github.com/timoklimmer/powerproxy-aoai" TargetMode="External"/><Relationship Id="rId1" Type="http://schemas.openxmlformats.org/officeDocument/2006/relationships/slideLayout" Target="../slideLayouts/slideLayout158.xml"/><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svg"/><Relationship Id="rId18" Type="http://schemas.openxmlformats.org/officeDocument/2006/relationships/image" Target="../media/image100.png"/><Relationship Id="rId3" Type="http://schemas.openxmlformats.org/officeDocument/2006/relationships/image" Target="../media/image85.png"/><Relationship Id="rId7" Type="http://schemas.openxmlformats.org/officeDocument/2006/relationships/image" Target="../media/image89.svg"/><Relationship Id="rId12" Type="http://schemas.openxmlformats.org/officeDocument/2006/relationships/image" Target="../media/image94.png"/><Relationship Id="rId17" Type="http://schemas.openxmlformats.org/officeDocument/2006/relationships/image" Target="../media/image99.svg"/><Relationship Id="rId2" Type="http://schemas.openxmlformats.org/officeDocument/2006/relationships/image" Target="../media/image84.png"/><Relationship Id="rId16" Type="http://schemas.openxmlformats.org/officeDocument/2006/relationships/image" Target="../media/image98.png"/><Relationship Id="rId1" Type="http://schemas.openxmlformats.org/officeDocument/2006/relationships/slideLayout" Target="../slideLayouts/slideLayout60.xml"/><Relationship Id="rId6" Type="http://schemas.openxmlformats.org/officeDocument/2006/relationships/image" Target="../media/image88.png"/><Relationship Id="rId11" Type="http://schemas.openxmlformats.org/officeDocument/2006/relationships/image" Target="../media/image93.svg"/><Relationship Id="rId5" Type="http://schemas.openxmlformats.org/officeDocument/2006/relationships/image" Target="../media/image87.png"/><Relationship Id="rId15" Type="http://schemas.openxmlformats.org/officeDocument/2006/relationships/image" Target="../media/image97.svg"/><Relationship Id="rId10" Type="http://schemas.openxmlformats.org/officeDocument/2006/relationships/image" Target="../media/image92.png"/><Relationship Id="rId19" Type="http://schemas.openxmlformats.org/officeDocument/2006/relationships/image" Target="../media/image101.svg"/><Relationship Id="rId4" Type="http://schemas.openxmlformats.org/officeDocument/2006/relationships/image" Target="../media/image86.svg"/><Relationship Id="rId9" Type="http://schemas.openxmlformats.org/officeDocument/2006/relationships/image" Target="../media/image91.svg"/><Relationship Id="rId14" Type="http://schemas.openxmlformats.org/officeDocument/2006/relationships/image" Target="../media/image96.png"/></Relationships>
</file>

<file path=ppt/slides/_rels/slide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85.png"/><Relationship Id="rId7" Type="http://schemas.openxmlformats.org/officeDocument/2006/relationships/image" Target="../media/image93.svg"/><Relationship Id="rId2" Type="http://schemas.openxmlformats.org/officeDocument/2006/relationships/image" Target="../media/image84.png"/><Relationship Id="rId1" Type="http://schemas.openxmlformats.org/officeDocument/2006/relationships/slideLayout" Target="../slideLayouts/slideLayout60.xml"/><Relationship Id="rId6" Type="http://schemas.openxmlformats.org/officeDocument/2006/relationships/image" Target="../media/image92.png"/><Relationship Id="rId5" Type="http://schemas.openxmlformats.org/officeDocument/2006/relationships/image" Target="../media/image87.png"/><Relationship Id="rId4" Type="http://schemas.openxmlformats.org/officeDocument/2006/relationships/image" Target="../media/image86.svg"/><Relationship Id="rId9" Type="http://schemas.openxmlformats.org/officeDocument/2006/relationships/image" Target="../media/image99.svg"/></Relationships>
</file>

<file path=ppt/slides/_rels/slide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github.com/timoklimmer/powerproxy-aoai" TargetMode="External"/><Relationship Id="rId1" Type="http://schemas.openxmlformats.org/officeDocument/2006/relationships/slideLayout" Target="../slideLayouts/slideLayout191.xml"/></Relationships>
</file>

<file path=ppt/slides/_rels/slide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1.xml"/><Relationship Id="rId4" Type="http://schemas.openxmlformats.org/officeDocument/2006/relationships/image" Target="../media/image104.svg"/></Relationships>
</file>

<file path=ppt/slides/_rels/slide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customXml" Target="../ink/ink1.xml"/><Relationship Id="rId1" Type="http://schemas.openxmlformats.org/officeDocument/2006/relationships/slideLayout" Target="../slideLayouts/slideLayout158.xml"/><Relationship Id="rId6" Type="http://schemas.openxmlformats.org/officeDocument/2006/relationships/image" Target="../media/image70.png"/><Relationship Id="rId5" Type="http://schemas.openxmlformats.org/officeDocument/2006/relationships/image" Target="../media/image106.png"/><Relationship Id="rId4" Type="http://schemas.openxmlformats.org/officeDocument/2006/relationships/customXml" Target="../ink/ink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B2AEC-ADC0-0FDC-EDC6-DA7BFF3E4AAE}"/>
              </a:ext>
            </a:extLst>
          </p:cNvPr>
          <p:cNvSpPr>
            <a:spLocks noGrp="1"/>
          </p:cNvSpPr>
          <p:nvPr>
            <p:ph type="title"/>
          </p:nvPr>
        </p:nvSpPr>
        <p:spPr>
          <a:xfrm>
            <a:off x="584200" y="2918223"/>
            <a:ext cx="9144000" cy="615553"/>
          </a:xfrm>
        </p:spPr>
        <p:txBody>
          <a:bodyPr/>
          <a:lstStyle/>
          <a:p>
            <a:r>
              <a:rPr lang="en-US">
                <a:gradFill>
                  <a:gsLst>
                    <a:gs pos="21000">
                      <a:srgbClr val="8DC8E8"/>
                    </a:gs>
                    <a:gs pos="100000">
                      <a:srgbClr val="8661C5"/>
                    </a:gs>
                  </a:gsLst>
                  <a:lin ang="2400000" scaled="0"/>
                </a:gradFill>
                <a:cs typeface="Segoe UI Semibold" panose="020B0702040204020203" pitchFamily="34" charset="0"/>
              </a:rPr>
              <a:t>PowerProxy for Azure OpenAI</a:t>
            </a:r>
            <a:endParaRPr lang="en-US" dirty="0">
              <a:gradFill>
                <a:gsLst>
                  <a:gs pos="21000">
                    <a:srgbClr val="8DC8E8"/>
                  </a:gs>
                  <a:gs pos="100000">
                    <a:srgbClr val="8661C5"/>
                  </a:gs>
                </a:gsLst>
                <a:lin ang="2400000" scaled="0"/>
              </a:gradFill>
              <a:cs typeface="Segoe UI Semibold" panose="020B0702040204020203" pitchFamily="34" charset="0"/>
            </a:endParaRPr>
          </a:p>
        </p:txBody>
      </p:sp>
      <p:sp>
        <p:nvSpPr>
          <p:cNvPr id="5" name="Text Placeholder 6">
            <a:extLst>
              <a:ext uri="{FF2B5EF4-FFF2-40B4-BE49-F238E27FC236}">
                <a16:creationId xmlns:a16="http://schemas.microsoft.com/office/drawing/2014/main" id="{6562ECFB-7438-3829-950E-04DC20A5EDB5}"/>
              </a:ext>
            </a:extLst>
          </p:cNvPr>
          <p:cNvSpPr>
            <a:spLocks noGrp="1"/>
          </p:cNvSpPr>
          <p:nvPr>
            <p:ph type="body" sz="quarter" idx="12"/>
          </p:nvPr>
        </p:nvSpPr>
        <p:spPr>
          <a:xfrm>
            <a:off x="584200" y="3962400"/>
            <a:ext cx="3399349" cy="907941"/>
          </a:xfrm>
        </p:spPr>
        <p:txBody>
          <a:bodyPr/>
          <a:lstStyle/>
          <a:p>
            <a:pPr>
              <a:spcAft>
                <a:spcPts val="600"/>
              </a:spcAft>
            </a:pPr>
            <a:r>
              <a:rPr lang="en-US" sz="2200">
                <a:latin typeface="+mj-lt"/>
              </a:rPr>
              <a:t>Timo Klimmer</a:t>
            </a:r>
            <a:endParaRPr lang="en-US" sz="2200" dirty="0">
              <a:latin typeface="+mj-lt"/>
            </a:endParaRPr>
          </a:p>
          <a:p>
            <a:pPr>
              <a:spcAft>
                <a:spcPts val="600"/>
              </a:spcAft>
            </a:pPr>
            <a:r>
              <a:rPr lang="en-US" sz="1600">
                <a:gradFill>
                  <a:gsLst>
                    <a:gs pos="1250">
                      <a:srgbClr val="FFFFFF"/>
                    </a:gs>
                    <a:gs pos="100000">
                      <a:srgbClr val="FFFFFF"/>
                    </a:gs>
                  </a:gsLst>
                  <a:lin ang="5400000" scaled="0"/>
                </a:gradFill>
                <a:latin typeface="Segoe UI"/>
              </a:rPr>
              <a:t>Global Blackbelt, AI</a:t>
            </a:r>
            <a:br>
              <a:rPr lang="en-US" sz="1600">
                <a:gradFill>
                  <a:gsLst>
                    <a:gs pos="1250">
                      <a:srgbClr val="FFFFFF"/>
                    </a:gs>
                    <a:gs pos="100000">
                      <a:srgbClr val="FFFFFF"/>
                    </a:gs>
                  </a:gsLst>
                  <a:lin ang="5400000" scaled="0"/>
                </a:gradFill>
                <a:latin typeface="Segoe UI"/>
              </a:rPr>
            </a:br>
            <a:r>
              <a:rPr lang="en-US" sz="1600">
                <a:gradFill>
                  <a:gsLst>
                    <a:gs pos="1250">
                      <a:srgbClr val="FFFFFF"/>
                    </a:gs>
                    <a:gs pos="100000">
                      <a:srgbClr val="FFFFFF"/>
                    </a:gs>
                  </a:gsLst>
                  <a:lin ang="5400000" scaled="0"/>
                </a:gradFill>
                <a:latin typeface="Segoe UI"/>
              </a:rPr>
              <a:t>Microsoft</a:t>
            </a:r>
            <a:endParaRPr lang="en-US" sz="1600" dirty="0">
              <a:gradFill>
                <a:gsLst>
                  <a:gs pos="1250">
                    <a:srgbClr val="FFFFFF"/>
                  </a:gs>
                  <a:gs pos="100000">
                    <a:srgbClr val="FFFFFF"/>
                  </a:gs>
                </a:gsLst>
                <a:lin ang="5400000" scaled="0"/>
              </a:gradFill>
              <a:latin typeface="Segoe UI"/>
            </a:endParaRPr>
          </a:p>
        </p:txBody>
      </p:sp>
      <p:pic>
        <p:nvPicPr>
          <p:cNvPr id="3" name="Grafik 2">
            <a:extLst>
              <a:ext uri="{FF2B5EF4-FFF2-40B4-BE49-F238E27FC236}">
                <a16:creationId xmlns:a16="http://schemas.microsoft.com/office/drawing/2014/main" id="{9BB0ABE4-7A92-C0A5-2717-CE5E5604D285}"/>
              </a:ext>
            </a:extLst>
          </p:cNvPr>
          <p:cNvPicPr>
            <a:picLocks noChangeAspect="1"/>
          </p:cNvPicPr>
          <p:nvPr/>
        </p:nvPicPr>
        <p:blipFill rotWithShape="1">
          <a:blip r:embed="rId2"/>
          <a:srcRect r="17607"/>
          <a:stretch/>
        </p:blipFill>
        <p:spPr>
          <a:xfrm>
            <a:off x="9222478" y="817063"/>
            <a:ext cx="2473336" cy="1107429"/>
          </a:xfrm>
          <a:prstGeom prst="rect">
            <a:avLst/>
          </a:prstGeom>
        </p:spPr>
      </p:pic>
    </p:spTree>
    <p:extLst>
      <p:ext uri="{BB962C8B-B14F-4D97-AF65-F5344CB8AC3E}">
        <p14:creationId xmlns:p14="http://schemas.microsoft.com/office/powerpoint/2010/main" val="34259695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hteck 25">
            <a:extLst>
              <a:ext uri="{FF2B5EF4-FFF2-40B4-BE49-F238E27FC236}">
                <a16:creationId xmlns:a16="http://schemas.microsoft.com/office/drawing/2014/main" id="{B0FB5364-21D1-C7AE-6669-B3A0BDB06CCF}"/>
              </a:ext>
            </a:extLst>
          </p:cNvPr>
          <p:cNvSpPr/>
          <p:nvPr/>
        </p:nvSpPr>
        <p:spPr bwMode="auto">
          <a:xfrm>
            <a:off x="1536405" y="1283470"/>
            <a:ext cx="5176333" cy="102206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hteck 4">
            <a:extLst>
              <a:ext uri="{FF2B5EF4-FFF2-40B4-BE49-F238E27FC236}">
                <a16:creationId xmlns:a16="http://schemas.microsoft.com/office/drawing/2014/main" id="{78A38735-7B41-963C-065D-5F57B2D3E4CC}"/>
              </a:ext>
            </a:extLst>
          </p:cNvPr>
          <p:cNvSpPr/>
          <p:nvPr/>
        </p:nvSpPr>
        <p:spPr>
          <a:xfrm>
            <a:off x="4194284" y="4846836"/>
            <a:ext cx="2502569" cy="98659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streaming + non-streaming</a:t>
            </a:r>
          </a:p>
        </p:txBody>
      </p:sp>
      <p:sp>
        <p:nvSpPr>
          <p:cNvPr id="6" name="Textfeld 5">
            <a:extLst>
              <a:ext uri="{FF2B5EF4-FFF2-40B4-BE49-F238E27FC236}">
                <a16:creationId xmlns:a16="http://schemas.microsoft.com/office/drawing/2014/main" id="{9127793A-D19C-1A57-4FB0-17CD2ACA4C1D}"/>
              </a:ext>
            </a:extLst>
          </p:cNvPr>
          <p:cNvSpPr txBox="1"/>
          <p:nvPr/>
        </p:nvSpPr>
        <p:spPr>
          <a:xfrm>
            <a:off x="1872424" y="1469698"/>
            <a:ext cx="1854995" cy="579389"/>
          </a:xfrm>
          <a:prstGeom prst="rect">
            <a:avLst/>
          </a:prstGeom>
          <a:noFill/>
        </p:spPr>
        <p:txBody>
          <a:bodyPr wrap="none" rtlCol="0">
            <a:spAutoFit/>
          </a:bodyPr>
          <a:lstStyle/>
          <a:p>
            <a:r>
              <a:rPr lang="de-DE"/>
              <a:t>AOAI Endpoint 1</a:t>
            </a:r>
          </a:p>
          <a:p>
            <a:r>
              <a:rPr lang="de-DE" sz="1400">
                <a:latin typeface="Segoe UI Semilight" panose="020B0402040204020203" pitchFamily="34" charset="0"/>
                <a:cs typeface="Segoe UI Semilight" panose="020B0402040204020203" pitchFamily="34" charset="0"/>
              </a:rPr>
              <a:t>ex.: Managed PTU</a:t>
            </a:r>
          </a:p>
        </p:txBody>
      </p:sp>
      <p:sp>
        <p:nvSpPr>
          <p:cNvPr id="7" name="Textfeld 6">
            <a:extLst>
              <a:ext uri="{FF2B5EF4-FFF2-40B4-BE49-F238E27FC236}">
                <a16:creationId xmlns:a16="http://schemas.microsoft.com/office/drawing/2014/main" id="{665D8A3B-9DBA-2D9F-C683-091FF7A1C6AA}"/>
              </a:ext>
            </a:extLst>
          </p:cNvPr>
          <p:cNvSpPr txBox="1"/>
          <p:nvPr/>
        </p:nvSpPr>
        <p:spPr>
          <a:xfrm>
            <a:off x="1872424" y="3293527"/>
            <a:ext cx="2125903" cy="579389"/>
          </a:xfrm>
          <a:prstGeom prst="rect">
            <a:avLst/>
          </a:prstGeom>
          <a:noFill/>
        </p:spPr>
        <p:txBody>
          <a:bodyPr wrap="none" rtlCol="0">
            <a:spAutoFit/>
          </a:bodyPr>
          <a:lstStyle/>
          <a:p>
            <a:r>
              <a:rPr lang="de-DE"/>
              <a:t>AOAI Endpoint 2</a:t>
            </a:r>
          </a:p>
          <a:p>
            <a:r>
              <a:rPr lang="de-DE" sz="1400">
                <a:latin typeface="Segoe UI Semilight" panose="020B0402040204020203" pitchFamily="34" charset="0"/>
                <a:cs typeface="Segoe UI Semilight" panose="020B0402040204020203" pitchFamily="34" charset="0"/>
              </a:rPr>
              <a:t>ex.: PAYG in some region</a:t>
            </a:r>
          </a:p>
        </p:txBody>
      </p:sp>
      <p:sp>
        <p:nvSpPr>
          <p:cNvPr id="8" name="Textfeld 7">
            <a:extLst>
              <a:ext uri="{FF2B5EF4-FFF2-40B4-BE49-F238E27FC236}">
                <a16:creationId xmlns:a16="http://schemas.microsoft.com/office/drawing/2014/main" id="{1508932E-944D-4302-5B64-1BB0766E0E22}"/>
              </a:ext>
            </a:extLst>
          </p:cNvPr>
          <p:cNvSpPr txBox="1"/>
          <p:nvPr/>
        </p:nvSpPr>
        <p:spPr>
          <a:xfrm>
            <a:off x="1872424" y="5016965"/>
            <a:ext cx="2274790" cy="579389"/>
          </a:xfrm>
          <a:prstGeom prst="rect">
            <a:avLst/>
          </a:prstGeom>
          <a:noFill/>
        </p:spPr>
        <p:txBody>
          <a:bodyPr wrap="none" rtlCol="0">
            <a:spAutoFit/>
          </a:bodyPr>
          <a:lstStyle/>
          <a:p>
            <a:r>
              <a:rPr lang="de-DE"/>
              <a:t>AOAI Endpoint 3</a:t>
            </a:r>
          </a:p>
          <a:p>
            <a:r>
              <a:rPr lang="de-DE" sz="1400">
                <a:latin typeface="Segoe UI Semilight" panose="020B0402040204020203" pitchFamily="34" charset="0"/>
                <a:cs typeface="Segoe UI Semilight" panose="020B0402040204020203" pitchFamily="34" charset="0"/>
              </a:rPr>
              <a:t>ex.: PAYG in another region</a:t>
            </a:r>
          </a:p>
        </p:txBody>
      </p:sp>
      <p:sp>
        <p:nvSpPr>
          <p:cNvPr id="9" name="Rechteck 8">
            <a:extLst>
              <a:ext uri="{FF2B5EF4-FFF2-40B4-BE49-F238E27FC236}">
                <a16:creationId xmlns:a16="http://schemas.microsoft.com/office/drawing/2014/main" id="{0BD89581-D35A-A380-44CF-19A462ABED7E}"/>
              </a:ext>
            </a:extLst>
          </p:cNvPr>
          <p:cNvSpPr/>
          <p:nvPr/>
        </p:nvSpPr>
        <p:spPr>
          <a:xfrm>
            <a:off x="4194285" y="1299569"/>
            <a:ext cx="2502569" cy="9865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8A15060F-4448-25D9-5F8B-2D80BE7AB0A0}"/>
              </a:ext>
            </a:extLst>
          </p:cNvPr>
          <p:cNvSpPr/>
          <p:nvPr/>
        </p:nvSpPr>
        <p:spPr>
          <a:xfrm>
            <a:off x="4194283" y="1299570"/>
            <a:ext cx="2502569" cy="296032"/>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only streaming requests</a:t>
            </a:r>
          </a:p>
        </p:txBody>
      </p:sp>
      <p:sp>
        <p:nvSpPr>
          <p:cNvPr id="11" name="Textfeld 10">
            <a:extLst>
              <a:ext uri="{FF2B5EF4-FFF2-40B4-BE49-F238E27FC236}">
                <a16:creationId xmlns:a16="http://schemas.microsoft.com/office/drawing/2014/main" id="{16CA3F9B-FF8D-2BF3-6134-1B8BEC48F8B7}"/>
              </a:ext>
            </a:extLst>
          </p:cNvPr>
          <p:cNvSpPr txBox="1"/>
          <p:nvPr/>
        </p:nvSpPr>
        <p:spPr>
          <a:xfrm>
            <a:off x="7174705" y="1562031"/>
            <a:ext cx="4482317" cy="461665"/>
          </a:xfrm>
          <a:prstGeom prst="rect">
            <a:avLst/>
          </a:prstGeom>
          <a:noFill/>
          <a:ln>
            <a:noFill/>
          </a:ln>
        </p:spPr>
        <p:txBody>
          <a:bodyPr wrap="none" rtlCol="0">
            <a:spAutoFit/>
          </a:bodyPr>
          <a:lstStyle/>
          <a:p>
            <a:r>
              <a:rPr lang="de-DE" sz="1200">
                <a:solidFill>
                  <a:schemeClr val="accent4">
                    <a:lumMod val="60000"/>
                    <a:lumOff val="40000"/>
                  </a:schemeClr>
                </a:solidFill>
              </a:rPr>
              <a:t>on non-streaming: "roll dice" and decide if request is passed on</a:t>
            </a:r>
          </a:p>
          <a:p>
            <a:r>
              <a:rPr lang="de-DE" sz="1200">
                <a:solidFill>
                  <a:schemeClr val="accent4">
                    <a:lumMod val="60000"/>
                    <a:lumOff val="40000"/>
                  </a:schemeClr>
                </a:solidFill>
              </a:rPr>
              <a:t>(configurable ratio)</a:t>
            </a:r>
          </a:p>
        </p:txBody>
      </p:sp>
      <p:cxnSp>
        <p:nvCxnSpPr>
          <p:cNvPr id="12" name="Gerade Verbindung mit Pfeil 11">
            <a:extLst>
              <a:ext uri="{FF2B5EF4-FFF2-40B4-BE49-F238E27FC236}">
                <a16:creationId xmlns:a16="http://schemas.microsoft.com/office/drawing/2014/main" id="{AFF36888-A832-B3BF-F815-EFF4977BB3EC}"/>
              </a:ext>
            </a:extLst>
          </p:cNvPr>
          <p:cNvCxnSpPr>
            <a:cxnSpLocks/>
          </p:cNvCxnSpPr>
          <p:nvPr/>
        </p:nvCxnSpPr>
        <p:spPr>
          <a:xfrm flipH="1">
            <a:off x="5445568" y="2286159"/>
            <a:ext cx="2" cy="806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Gerade Verbindung mit Pfeil 12">
            <a:extLst>
              <a:ext uri="{FF2B5EF4-FFF2-40B4-BE49-F238E27FC236}">
                <a16:creationId xmlns:a16="http://schemas.microsoft.com/office/drawing/2014/main" id="{02F04718-9C71-096E-4A47-7CE0E5F3098F}"/>
              </a:ext>
            </a:extLst>
          </p:cNvPr>
          <p:cNvCxnSpPr>
            <a:cxnSpLocks/>
          </p:cNvCxnSpPr>
          <p:nvPr/>
        </p:nvCxnSpPr>
        <p:spPr>
          <a:xfrm flipH="1">
            <a:off x="5445569" y="4079382"/>
            <a:ext cx="1" cy="7674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feld 13">
            <a:extLst>
              <a:ext uri="{FF2B5EF4-FFF2-40B4-BE49-F238E27FC236}">
                <a16:creationId xmlns:a16="http://schemas.microsoft.com/office/drawing/2014/main" id="{FC8FE6CA-604B-5CAD-3FB3-EF2B54B4567E}"/>
              </a:ext>
            </a:extLst>
          </p:cNvPr>
          <p:cNvSpPr txBox="1"/>
          <p:nvPr/>
        </p:nvSpPr>
        <p:spPr>
          <a:xfrm>
            <a:off x="5510463" y="2558670"/>
            <a:ext cx="3494867" cy="261610"/>
          </a:xfrm>
          <a:prstGeom prst="rect">
            <a:avLst/>
          </a:prstGeom>
          <a:noFill/>
        </p:spPr>
        <p:txBody>
          <a:bodyPr wrap="none" rtlCol="0">
            <a:spAutoFit/>
          </a:bodyPr>
          <a:lstStyle/>
          <a:p>
            <a:r>
              <a:rPr lang="de-DE" sz="1100"/>
              <a:t>on 429 or endpoint before is known to be at capacity</a:t>
            </a:r>
          </a:p>
        </p:txBody>
      </p:sp>
      <p:sp>
        <p:nvSpPr>
          <p:cNvPr id="15" name="Textfeld 14">
            <a:extLst>
              <a:ext uri="{FF2B5EF4-FFF2-40B4-BE49-F238E27FC236}">
                <a16:creationId xmlns:a16="http://schemas.microsoft.com/office/drawing/2014/main" id="{81E639D6-3FCE-B6A8-C34D-5D794D557BBA}"/>
              </a:ext>
            </a:extLst>
          </p:cNvPr>
          <p:cNvSpPr txBox="1"/>
          <p:nvPr/>
        </p:nvSpPr>
        <p:spPr>
          <a:xfrm>
            <a:off x="5510463" y="4332304"/>
            <a:ext cx="3047629" cy="261610"/>
          </a:xfrm>
          <a:prstGeom prst="rect">
            <a:avLst/>
          </a:prstGeom>
          <a:noFill/>
        </p:spPr>
        <p:txBody>
          <a:bodyPr wrap="none" rtlCol="0">
            <a:spAutoFit/>
          </a:bodyPr>
          <a:lstStyle/>
          <a:p>
            <a:r>
              <a:rPr lang="de-DE" sz="1100"/>
              <a:t>on 429 or endpoint is known to be at capacity</a:t>
            </a:r>
          </a:p>
        </p:txBody>
      </p:sp>
      <p:cxnSp>
        <p:nvCxnSpPr>
          <p:cNvPr id="16" name="Gerade Verbindung mit Pfeil 15">
            <a:extLst>
              <a:ext uri="{FF2B5EF4-FFF2-40B4-BE49-F238E27FC236}">
                <a16:creationId xmlns:a16="http://schemas.microsoft.com/office/drawing/2014/main" id="{C548ED64-89D6-AAE2-8DD1-A16718AF5E00}"/>
              </a:ext>
            </a:extLst>
          </p:cNvPr>
          <p:cNvCxnSpPr>
            <a:cxnSpLocks/>
          </p:cNvCxnSpPr>
          <p:nvPr/>
        </p:nvCxnSpPr>
        <p:spPr>
          <a:xfrm>
            <a:off x="5445568" y="5833426"/>
            <a:ext cx="0" cy="6103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Gerade Verbindung mit Pfeil 16">
            <a:extLst>
              <a:ext uri="{FF2B5EF4-FFF2-40B4-BE49-F238E27FC236}">
                <a16:creationId xmlns:a16="http://schemas.microsoft.com/office/drawing/2014/main" id="{3AD6B112-635D-34FC-657D-25A666A6E97F}"/>
              </a:ext>
            </a:extLst>
          </p:cNvPr>
          <p:cNvCxnSpPr>
            <a:cxnSpLocks/>
          </p:cNvCxnSpPr>
          <p:nvPr/>
        </p:nvCxnSpPr>
        <p:spPr>
          <a:xfrm>
            <a:off x="5445568" y="587145"/>
            <a:ext cx="0" cy="7124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feld 17">
            <a:extLst>
              <a:ext uri="{FF2B5EF4-FFF2-40B4-BE49-F238E27FC236}">
                <a16:creationId xmlns:a16="http://schemas.microsoft.com/office/drawing/2014/main" id="{FDE90114-1416-9C7B-3AE8-112B3A489907}"/>
              </a:ext>
            </a:extLst>
          </p:cNvPr>
          <p:cNvSpPr txBox="1"/>
          <p:nvPr/>
        </p:nvSpPr>
        <p:spPr>
          <a:xfrm>
            <a:off x="5557233" y="741482"/>
            <a:ext cx="1244251" cy="261610"/>
          </a:xfrm>
          <a:prstGeom prst="rect">
            <a:avLst/>
          </a:prstGeom>
          <a:noFill/>
        </p:spPr>
        <p:txBody>
          <a:bodyPr wrap="none" rtlCol="0">
            <a:spAutoFit/>
          </a:bodyPr>
          <a:lstStyle/>
          <a:p>
            <a:r>
              <a:rPr lang="de-DE" sz="1100"/>
              <a:t>incoming request</a:t>
            </a:r>
          </a:p>
        </p:txBody>
      </p:sp>
      <p:sp>
        <p:nvSpPr>
          <p:cNvPr id="20" name="Rechteck 19">
            <a:extLst>
              <a:ext uri="{FF2B5EF4-FFF2-40B4-BE49-F238E27FC236}">
                <a16:creationId xmlns:a16="http://schemas.microsoft.com/office/drawing/2014/main" id="{0CBE0B2D-581F-33D8-7292-C7B0F5BA5776}"/>
              </a:ext>
            </a:extLst>
          </p:cNvPr>
          <p:cNvSpPr/>
          <p:nvPr/>
        </p:nvSpPr>
        <p:spPr>
          <a:xfrm>
            <a:off x="4194283" y="1595602"/>
            <a:ext cx="2502569" cy="690556"/>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streaming + non-streaming</a:t>
            </a:r>
          </a:p>
        </p:txBody>
      </p:sp>
      <p:sp>
        <p:nvSpPr>
          <p:cNvPr id="24" name="Rechteck 23">
            <a:extLst>
              <a:ext uri="{FF2B5EF4-FFF2-40B4-BE49-F238E27FC236}">
                <a16:creationId xmlns:a16="http://schemas.microsoft.com/office/drawing/2014/main" id="{0ABEBCFD-97E9-769A-2378-A05CFB158D6D}"/>
              </a:ext>
            </a:extLst>
          </p:cNvPr>
          <p:cNvSpPr/>
          <p:nvPr/>
        </p:nvSpPr>
        <p:spPr>
          <a:xfrm>
            <a:off x="4194281" y="3073202"/>
            <a:ext cx="2502569" cy="98659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200">
              <a:solidFill>
                <a:schemeClr val="bg1"/>
              </a:solidFill>
            </a:endParaRPr>
          </a:p>
        </p:txBody>
      </p:sp>
      <p:sp>
        <p:nvSpPr>
          <p:cNvPr id="25" name="Rechteck 24">
            <a:extLst>
              <a:ext uri="{FF2B5EF4-FFF2-40B4-BE49-F238E27FC236}">
                <a16:creationId xmlns:a16="http://schemas.microsoft.com/office/drawing/2014/main" id="{804C0EBD-ED3E-9365-1DF9-97D6CDAE9E42}"/>
              </a:ext>
            </a:extLst>
          </p:cNvPr>
          <p:cNvSpPr/>
          <p:nvPr/>
        </p:nvSpPr>
        <p:spPr>
          <a:xfrm>
            <a:off x="4194281" y="3073418"/>
            <a:ext cx="2502569" cy="296032"/>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only streaming requests</a:t>
            </a:r>
          </a:p>
        </p:txBody>
      </p:sp>
      <p:sp>
        <p:nvSpPr>
          <p:cNvPr id="22" name="Rechteck 21">
            <a:extLst>
              <a:ext uri="{FF2B5EF4-FFF2-40B4-BE49-F238E27FC236}">
                <a16:creationId xmlns:a16="http://schemas.microsoft.com/office/drawing/2014/main" id="{BC8A98E8-7622-834A-B9D4-AC0007152122}"/>
              </a:ext>
            </a:extLst>
          </p:cNvPr>
          <p:cNvSpPr/>
          <p:nvPr/>
        </p:nvSpPr>
        <p:spPr>
          <a:xfrm>
            <a:off x="4194281" y="3365302"/>
            <a:ext cx="2502569" cy="726621"/>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streaming + non-streaming</a:t>
            </a:r>
          </a:p>
        </p:txBody>
      </p:sp>
      <p:sp>
        <p:nvSpPr>
          <p:cNvPr id="23" name="Textfeld 22">
            <a:extLst>
              <a:ext uri="{FF2B5EF4-FFF2-40B4-BE49-F238E27FC236}">
                <a16:creationId xmlns:a16="http://schemas.microsoft.com/office/drawing/2014/main" id="{DF5AD83D-F76E-35E0-A09D-9FC50F327E65}"/>
              </a:ext>
            </a:extLst>
          </p:cNvPr>
          <p:cNvSpPr txBox="1"/>
          <p:nvPr/>
        </p:nvSpPr>
        <p:spPr>
          <a:xfrm>
            <a:off x="5510463" y="6007793"/>
            <a:ext cx="4716356" cy="261610"/>
          </a:xfrm>
          <a:prstGeom prst="rect">
            <a:avLst/>
          </a:prstGeom>
          <a:noFill/>
        </p:spPr>
        <p:txBody>
          <a:bodyPr wrap="none" rtlCol="0">
            <a:spAutoFit/>
          </a:bodyPr>
          <a:lstStyle/>
          <a:p>
            <a:r>
              <a:rPr lang="de-DE" sz="1100"/>
              <a:t>return a 429 if none of the endpoints was available to handle the request</a:t>
            </a:r>
          </a:p>
        </p:txBody>
      </p:sp>
      <p:sp>
        <p:nvSpPr>
          <p:cNvPr id="2" name="Geschweifte Klammer rechts 1">
            <a:extLst>
              <a:ext uri="{FF2B5EF4-FFF2-40B4-BE49-F238E27FC236}">
                <a16:creationId xmlns:a16="http://schemas.microsoft.com/office/drawing/2014/main" id="{416AE4C8-42E2-5A3C-40F8-D46F37C3028A}"/>
              </a:ext>
            </a:extLst>
          </p:cNvPr>
          <p:cNvSpPr/>
          <p:nvPr/>
        </p:nvSpPr>
        <p:spPr>
          <a:xfrm>
            <a:off x="6917859" y="1335663"/>
            <a:ext cx="155448" cy="91440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 name="Geschweifte Klammer rechts 3">
            <a:extLst>
              <a:ext uri="{FF2B5EF4-FFF2-40B4-BE49-F238E27FC236}">
                <a16:creationId xmlns:a16="http://schemas.microsoft.com/office/drawing/2014/main" id="{749DBA0F-8FD6-28A4-AD21-12C97AD1A877}"/>
              </a:ext>
            </a:extLst>
          </p:cNvPr>
          <p:cNvSpPr/>
          <p:nvPr/>
        </p:nvSpPr>
        <p:spPr>
          <a:xfrm>
            <a:off x="6917859" y="3092791"/>
            <a:ext cx="155448" cy="91440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9" name="Textfeld 18">
            <a:extLst>
              <a:ext uri="{FF2B5EF4-FFF2-40B4-BE49-F238E27FC236}">
                <a16:creationId xmlns:a16="http://schemas.microsoft.com/office/drawing/2014/main" id="{593DBDCD-53F9-DBC0-F4F8-24E061C49DA4}"/>
              </a:ext>
            </a:extLst>
          </p:cNvPr>
          <p:cNvSpPr txBox="1"/>
          <p:nvPr/>
        </p:nvSpPr>
        <p:spPr>
          <a:xfrm>
            <a:off x="7164965" y="3321469"/>
            <a:ext cx="4482317" cy="461665"/>
          </a:xfrm>
          <a:prstGeom prst="rect">
            <a:avLst/>
          </a:prstGeom>
          <a:noFill/>
          <a:ln>
            <a:noFill/>
          </a:ln>
        </p:spPr>
        <p:txBody>
          <a:bodyPr wrap="none" rtlCol="0">
            <a:spAutoFit/>
          </a:bodyPr>
          <a:lstStyle/>
          <a:p>
            <a:r>
              <a:rPr lang="de-DE" sz="1200">
                <a:solidFill>
                  <a:schemeClr val="accent4">
                    <a:lumMod val="60000"/>
                    <a:lumOff val="40000"/>
                  </a:schemeClr>
                </a:solidFill>
              </a:rPr>
              <a:t>on non-streaming: "roll dice" and decide if request is passed on</a:t>
            </a:r>
          </a:p>
          <a:p>
            <a:r>
              <a:rPr lang="de-DE" sz="1200">
                <a:solidFill>
                  <a:schemeClr val="accent4">
                    <a:lumMod val="60000"/>
                    <a:lumOff val="40000"/>
                  </a:schemeClr>
                </a:solidFill>
              </a:rPr>
              <a:t>(configurable ratio)</a:t>
            </a:r>
          </a:p>
        </p:txBody>
      </p:sp>
      <p:sp>
        <p:nvSpPr>
          <p:cNvPr id="28" name="Rechteck 27">
            <a:extLst>
              <a:ext uri="{FF2B5EF4-FFF2-40B4-BE49-F238E27FC236}">
                <a16:creationId xmlns:a16="http://schemas.microsoft.com/office/drawing/2014/main" id="{522C98E9-2635-0417-D8D2-5372A9D366F4}"/>
              </a:ext>
            </a:extLst>
          </p:cNvPr>
          <p:cNvSpPr/>
          <p:nvPr/>
        </p:nvSpPr>
        <p:spPr bwMode="auto">
          <a:xfrm>
            <a:off x="1495610" y="3079855"/>
            <a:ext cx="5176333" cy="102206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hteck 28">
            <a:extLst>
              <a:ext uri="{FF2B5EF4-FFF2-40B4-BE49-F238E27FC236}">
                <a16:creationId xmlns:a16="http://schemas.microsoft.com/office/drawing/2014/main" id="{E09C1ADE-DB14-41CB-793B-49E5DA8296E5}"/>
              </a:ext>
            </a:extLst>
          </p:cNvPr>
          <p:cNvSpPr/>
          <p:nvPr/>
        </p:nvSpPr>
        <p:spPr bwMode="auto">
          <a:xfrm>
            <a:off x="1536404" y="4834294"/>
            <a:ext cx="5176333" cy="102206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51202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Software, Multimedia-Software enthält.&#10;&#10;Automatisch generierte Beschreibung">
            <a:extLst>
              <a:ext uri="{FF2B5EF4-FFF2-40B4-BE49-F238E27FC236}">
                <a16:creationId xmlns:a16="http://schemas.microsoft.com/office/drawing/2014/main" id="{75EE755C-FAB3-5FB8-5F52-377B4CF82E7D}"/>
              </a:ext>
            </a:extLst>
          </p:cNvPr>
          <p:cNvPicPr>
            <a:picLocks noChangeAspect="1"/>
          </p:cNvPicPr>
          <p:nvPr/>
        </p:nvPicPr>
        <p:blipFill rotWithShape="1">
          <a:blip r:embed="rId2"/>
          <a:srcRect r="-1" b="27364"/>
          <a:stretch/>
        </p:blipFill>
        <p:spPr>
          <a:xfrm>
            <a:off x="0" y="2286000"/>
            <a:ext cx="6062472" cy="2807208"/>
          </a:xfrm>
          <a:prstGeom prst="rect">
            <a:avLst/>
          </a:prstGeom>
          <a:noFill/>
        </p:spPr>
      </p:pic>
      <p:sp>
        <p:nvSpPr>
          <p:cNvPr id="2" name="Titel 1">
            <a:extLst>
              <a:ext uri="{FF2B5EF4-FFF2-40B4-BE49-F238E27FC236}">
                <a16:creationId xmlns:a16="http://schemas.microsoft.com/office/drawing/2014/main" id="{9308AB72-3176-7D2F-0956-6C8C46A900D8}"/>
              </a:ext>
            </a:extLst>
          </p:cNvPr>
          <p:cNvSpPr>
            <a:spLocks noGrp="1"/>
          </p:cNvSpPr>
          <p:nvPr>
            <p:ph type="title"/>
          </p:nvPr>
        </p:nvSpPr>
        <p:spPr>
          <a:xfrm>
            <a:off x="483781" y="161459"/>
            <a:ext cx="9317444" cy="1115568"/>
          </a:xfrm>
        </p:spPr>
        <p:txBody>
          <a:bodyPr vert="horz" wrap="square" lIns="0" tIns="0" rIns="0" bIns="0" rtlCol="0" anchor="ctr">
            <a:normAutofit/>
          </a:bodyPr>
          <a:lstStyle/>
          <a:p>
            <a:pPr algn="l"/>
            <a:r>
              <a:rPr lang="en-US" sz="3200" b="0" kern="1200" cap="none" spc="-50" baseline="0">
                <a:ln w="3175">
                  <a:noFill/>
                </a:ln>
                <a:effectLst/>
                <a:latin typeface="+mj-lt"/>
                <a:ea typeface="+mn-ea"/>
                <a:cs typeface="Segoe UI" pitchFamily="34" charset="0"/>
              </a:rPr>
              <a:t>Consumed Token Tracking </a:t>
            </a:r>
            <a:r>
              <a:rPr lang="en-US" sz="3200" b="0" u="sng" kern="1200" cap="none" spc="-50" baseline="0">
                <a:ln w="3175">
                  <a:noFill/>
                </a:ln>
                <a:effectLst/>
                <a:latin typeface="+mj-lt"/>
                <a:ea typeface="+mn-ea"/>
                <a:cs typeface="Segoe UI" pitchFamily="34" charset="0"/>
              </a:rPr>
              <a:t>By Team / Use Case</a:t>
            </a:r>
          </a:p>
        </p:txBody>
      </p:sp>
      <p:sp>
        <p:nvSpPr>
          <p:cNvPr id="4" name="Textfeld 3">
            <a:extLst>
              <a:ext uri="{FF2B5EF4-FFF2-40B4-BE49-F238E27FC236}">
                <a16:creationId xmlns:a16="http://schemas.microsoft.com/office/drawing/2014/main" id="{62FB63D5-F58E-FECE-65FD-5CE00D7424C2}"/>
              </a:ext>
            </a:extLst>
          </p:cNvPr>
          <p:cNvSpPr txBox="1"/>
          <p:nvPr/>
        </p:nvSpPr>
        <p:spPr>
          <a:xfrm>
            <a:off x="585216" y="5334000"/>
            <a:ext cx="4892040" cy="935037"/>
          </a:xfrm>
          <a:prstGeom prst="rect">
            <a:avLst/>
          </a:prstGeom>
        </p:spPr>
        <p:txBody>
          <a:bodyPr vert="horz" wrap="square" lIns="0" tIns="0" rIns="0" bIns="0" rtlCol="0">
            <a:normAutofit lnSpcReduction="10000"/>
          </a:bodyPr>
          <a:lstStyle/>
          <a:p>
            <a:pPr marL="0" marR="0" lvl="0" indent="0" algn="ctr" defTabSz="932742" rtl="0" eaLnBrk="1" fontAlgn="auto" latinLnBrk="0" hangingPunct="1">
              <a:lnSpc>
                <a:spcPct val="100000"/>
              </a:lnSpc>
              <a:spcBef>
                <a:spcPts val="0"/>
              </a:spcBef>
              <a:spcAft>
                <a:spcPts val="1200"/>
              </a:spcAft>
              <a:buClrTx/>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Custom Log Analytics Table</a:t>
            </a:r>
          </a:p>
          <a:p>
            <a:pPr marL="0" marR="0" lvl="0" indent="0" algn="ctr" defTabSz="932742" rtl="0" eaLnBrk="1" fontAlgn="auto" latinLnBrk="0" hangingPunct="1">
              <a:lnSpc>
                <a:spcPct val="100000"/>
              </a:lnSpc>
              <a:spcBef>
                <a:spcPts val="0"/>
              </a:spcBef>
              <a:spcAft>
                <a:spcPts val="600"/>
              </a:spcAft>
              <a:buClrTx/>
              <a:buSzPct val="90000"/>
              <a:buFontTx/>
              <a:buNone/>
              <a:tabLst/>
              <a:defRPr/>
            </a:pPr>
            <a:r>
              <a:rPr kumimoji="0" lang="en-US" sz="1300" b="0" i="0" u="none" strike="noStrike" kern="1200" cap="none" spc="0" normalizeH="0" baseline="0" noProof="0">
                <a:ln>
                  <a:noFill/>
                </a:ln>
                <a:solidFill>
                  <a:srgbClr val="FFFFFF"/>
                </a:solidFill>
                <a:effectLst/>
                <a:uLnTx/>
                <a:uFillTx/>
                <a:latin typeface="Consolas" panose="020B0609020204030204" pitchFamily="49" charset="0"/>
                <a:ea typeface="+mn-ea"/>
                <a:cs typeface="Segoe UI" panose="020B0502040204020203" pitchFamily="34" charset="0"/>
              </a:rPr>
              <a:t>Request time, Team/Use Case, PromptTokens, CompletionTokens, TotalTokens, IsStreaming, Roundtrip Time, AOAI, Region, Endpoint, ...</a:t>
            </a:r>
          </a:p>
        </p:txBody>
      </p:sp>
      <p:pic>
        <p:nvPicPr>
          <p:cNvPr id="5" name="Grafik 4" descr="Ein Bild, das Screenshot, Software, Multimedia-Software, Text enthält.&#10;&#10;Automatisch generierte Beschreibung">
            <a:extLst>
              <a:ext uri="{FF2B5EF4-FFF2-40B4-BE49-F238E27FC236}">
                <a16:creationId xmlns:a16="http://schemas.microsoft.com/office/drawing/2014/main" id="{1234164A-6EEF-CC93-404B-ACECC48DCE31}"/>
              </a:ext>
            </a:extLst>
          </p:cNvPr>
          <p:cNvPicPr>
            <a:picLocks noChangeAspect="1"/>
          </p:cNvPicPr>
          <p:nvPr/>
        </p:nvPicPr>
        <p:blipFill rotWithShape="1">
          <a:blip r:embed="rId3"/>
          <a:srcRect t="17680" r="-1" b="-1"/>
          <a:stretch/>
        </p:blipFill>
        <p:spPr>
          <a:xfrm>
            <a:off x="6129530" y="2286000"/>
            <a:ext cx="6062452" cy="2807208"/>
          </a:xfrm>
          <a:prstGeom prst="rect">
            <a:avLst/>
          </a:prstGeom>
          <a:noFill/>
        </p:spPr>
      </p:pic>
      <p:sp>
        <p:nvSpPr>
          <p:cNvPr id="10" name="Text Placeholder 4">
            <a:extLst>
              <a:ext uri="{FF2B5EF4-FFF2-40B4-BE49-F238E27FC236}">
                <a16:creationId xmlns:a16="http://schemas.microsoft.com/office/drawing/2014/main" id="{DEE271FC-43C0-B1DD-1282-EBA4D74980C1}"/>
              </a:ext>
            </a:extLst>
          </p:cNvPr>
          <p:cNvSpPr>
            <a:spLocks noGrp="1"/>
          </p:cNvSpPr>
          <p:nvPr>
            <p:ph type="body" sz="quarter" idx="17"/>
          </p:nvPr>
        </p:nvSpPr>
        <p:spPr>
          <a:xfrm>
            <a:off x="6714744" y="5334000"/>
            <a:ext cx="4892040" cy="276999"/>
          </a:xfrm>
        </p:spPr>
        <p:txBody>
          <a:bodyPr/>
          <a:lstStyle/>
          <a:p>
            <a:r>
              <a:rPr lang="en-US"/>
              <a:t>Pivot Chart</a:t>
            </a:r>
          </a:p>
        </p:txBody>
      </p:sp>
      <p:pic>
        <p:nvPicPr>
          <p:cNvPr id="6" name="Grafik 5">
            <a:extLst>
              <a:ext uri="{FF2B5EF4-FFF2-40B4-BE49-F238E27FC236}">
                <a16:creationId xmlns:a16="http://schemas.microsoft.com/office/drawing/2014/main" id="{72725258-8127-7B43-935A-210F694C70CA}"/>
              </a:ext>
            </a:extLst>
          </p:cNvPr>
          <p:cNvPicPr>
            <a:picLocks noChangeAspect="1"/>
          </p:cNvPicPr>
          <p:nvPr/>
        </p:nvPicPr>
        <p:blipFill>
          <a:blip r:embed="rId4"/>
          <a:stretch>
            <a:fillRect/>
          </a:stretch>
        </p:blipFill>
        <p:spPr>
          <a:xfrm>
            <a:off x="10292195" y="412884"/>
            <a:ext cx="1768562" cy="652439"/>
          </a:xfrm>
          <a:prstGeom prst="rect">
            <a:avLst/>
          </a:prstGeom>
        </p:spPr>
      </p:pic>
      <p:sp>
        <p:nvSpPr>
          <p:cNvPr id="8" name="Textfeld 7">
            <a:extLst>
              <a:ext uri="{FF2B5EF4-FFF2-40B4-BE49-F238E27FC236}">
                <a16:creationId xmlns:a16="http://schemas.microsoft.com/office/drawing/2014/main" id="{A573D287-88A4-4331-6709-CFB871B9C9A8}"/>
              </a:ext>
            </a:extLst>
          </p:cNvPr>
          <p:cNvSpPr txBox="1"/>
          <p:nvPr/>
        </p:nvSpPr>
        <p:spPr>
          <a:xfrm>
            <a:off x="393405" y="1066070"/>
            <a:ext cx="6762306" cy="738664"/>
          </a:xfrm>
          <a:prstGeom prst="rect">
            <a:avLst/>
          </a:prstGeom>
          <a:noFill/>
        </p:spPr>
        <p:txBody>
          <a:bodyPr wrap="square">
            <a:spAutoFit/>
          </a:bodyPr>
          <a:lstStyle/>
          <a:p>
            <a:pPr marL="285750" indent="-285750">
              <a:buFont typeface="Wingdings" panose="05000000000000000000" pitchFamily="2" charset="2"/>
              <a:buChar char="§"/>
            </a:pPr>
            <a:r>
              <a:rPr lang="en-US" sz="1400" b="0" kern="1200" cap="none" spc="-50" baseline="0">
                <a:ln w="3175">
                  <a:noFill/>
                </a:ln>
                <a:effectLst/>
                <a:ea typeface="+mn-ea"/>
                <a:cs typeface="Segoe UI" pitchFamily="34" charset="0"/>
              </a:rPr>
              <a:t>Cross-Charge Costs</a:t>
            </a:r>
          </a:p>
          <a:p>
            <a:pPr marL="285750" indent="-285750">
              <a:buFont typeface="Wingdings" panose="05000000000000000000" pitchFamily="2" charset="2"/>
              <a:buChar char="§"/>
            </a:pPr>
            <a:r>
              <a:rPr lang="en-US" sz="1400" b="0" kern="1200" cap="none" spc="-50" baseline="0">
                <a:ln w="3175">
                  <a:noFill/>
                </a:ln>
                <a:effectLst/>
                <a:ea typeface="+mn-ea"/>
                <a:cs typeface="Segoe UI" pitchFamily="34" charset="0"/>
              </a:rPr>
              <a:t>Forecast Required Tokens</a:t>
            </a:r>
          </a:p>
          <a:p>
            <a:pPr marL="285750" indent="-285750">
              <a:buFont typeface="Wingdings" panose="05000000000000000000" pitchFamily="2" charset="2"/>
              <a:buChar char="§"/>
            </a:pPr>
            <a:r>
              <a:rPr lang="en-US" sz="1400" spc="-50">
                <a:ln w="3175">
                  <a:noFill/>
                </a:ln>
                <a:cs typeface="Segoe UI" pitchFamily="34" charset="0"/>
              </a:rPr>
              <a:t>Optimize settings</a:t>
            </a:r>
            <a:endParaRPr lang="de-DE" sz="1400"/>
          </a:p>
        </p:txBody>
      </p:sp>
    </p:spTree>
    <p:extLst>
      <p:ext uri="{BB962C8B-B14F-4D97-AF65-F5344CB8AC3E}">
        <p14:creationId xmlns:p14="http://schemas.microsoft.com/office/powerpoint/2010/main" val="3111984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a:extLst>
              <a:ext uri="{FF2B5EF4-FFF2-40B4-BE49-F238E27FC236}">
                <a16:creationId xmlns:a16="http://schemas.microsoft.com/office/drawing/2014/main" id="{6E83A53A-35AE-4186-FB62-6474E8D715B6}"/>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a:t>D</a:t>
            </a:r>
            <a:r>
              <a:rPr lang="en-US" b="0" kern="1200" cap="none" spc="-50" baseline="0">
                <a:ln w="3175">
                  <a:noFill/>
                </a:ln>
                <a:effectLst/>
              </a:rPr>
              <a:t>evelopment</a:t>
            </a:r>
            <a:r>
              <a:rPr lang="en-US"/>
              <a:t> and </a:t>
            </a:r>
            <a:r>
              <a:rPr lang="en-US" b="0" kern="1200" cap="none" spc="-50" baseline="0">
                <a:ln w="3175">
                  <a:noFill/>
                </a:ln>
                <a:effectLst/>
              </a:rPr>
              <a:t>Debugging Tool</a:t>
            </a:r>
          </a:p>
        </p:txBody>
      </p:sp>
      <p:sp>
        <p:nvSpPr>
          <p:cNvPr id="17" name="Text Placeholder 2">
            <a:extLst>
              <a:ext uri="{FF2B5EF4-FFF2-40B4-BE49-F238E27FC236}">
                <a16:creationId xmlns:a16="http://schemas.microsoft.com/office/drawing/2014/main" id="{C6F9B682-7B8A-EF23-6FD9-5E076284D823}"/>
              </a:ext>
            </a:extLst>
          </p:cNvPr>
          <p:cNvSpPr>
            <a:spLocks noGrp="1"/>
          </p:cNvSpPr>
          <p:nvPr>
            <p:ph type="body" sz="quarter" idx="16"/>
          </p:nvPr>
        </p:nvSpPr>
        <p:spPr>
          <a:xfrm>
            <a:off x="584200" y="1436688"/>
            <a:ext cx="5219700" cy="430887"/>
          </a:xfrm>
        </p:spPr>
        <p:txBody>
          <a:bodyPr/>
          <a:lstStyle/>
          <a:p>
            <a:r>
              <a:rPr lang="en-US"/>
              <a:t>Consumed Tokens in CSV file</a:t>
            </a:r>
          </a:p>
        </p:txBody>
      </p:sp>
      <p:pic>
        <p:nvPicPr>
          <p:cNvPr id="12" name="Grafik 11" descr="Ein Bild, das Text, Screenshot, Software, Multimedia-Software enthält.&#10;&#10;Automatisch generierte Beschreibung">
            <a:extLst>
              <a:ext uri="{FF2B5EF4-FFF2-40B4-BE49-F238E27FC236}">
                <a16:creationId xmlns:a16="http://schemas.microsoft.com/office/drawing/2014/main" id="{E117D15D-2CCE-5B59-5F1F-AA714B53124A}"/>
              </a:ext>
            </a:extLst>
          </p:cNvPr>
          <p:cNvPicPr>
            <a:picLocks noChangeAspect="1"/>
          </p:cNvPicPr>
          <p:nvPr/>
        </p:nvPicPr>
        <p:blipFill>
          <a:blip r:embed="rId2"/>
          <a:stretch>
            <a:fillRect/>
          </a:stretch>
        </p:blipFill>
        <p:spPr>
          <a:xfrm>
            <a:off x="588963" y="2219523"/>
            <a:ext cx="5214937" cy="3911202"/>
          </a:xfrm>
          <a:prstGeom prst="rect">
            <a:avLst/>
          </a:prstGeom>
          <a:noFill/>
        </p:spPr>
      </p:pic>
      <p:sp>
        <p:nvSpPr>
          <p:cNvPr id="19" name="Text Placeholder 4">
            <a:extLst>
              <a:ext uri="{FF2B5EF4-FFF2-40B4-BE49-F238E27FC236}">
                <a16:creationId xmlns:a16="http://schemas.microsoft.com/office/drawing/2014/main" id="{F15DD362-0617-DFE2-FB0C-3CF500F3179D}"/>
              </a:ext>
            </a:extLst>
          </p:cNvPr>
          <p:cNvSpPr>
            <a:spLocks noGrp="1"/>
          </p:cNvSpPr>
          <p:nvPr>
            <p:ph type="body" sz="quarter" idx="17"/>
          </p:nvPr>
        </p:nvSpPr>
        <p:spPr>
          <a:xfrm>
            <a:off x="6397625" y="1436688"/>
            <a:ext cx="5219700" cy="430887"/>
          </a:xfrm>
        </p:spPr>
        <p:txBody>
          <a:bodyPr/>
          <a:lstStyle/>
          <a:p>
            <a:r>
              <a:rPr lang="en-US"/>
              <a:t>Debug traffic/plugins on-the-fly</a:t>
            </a:r>
          </a:p>
        </p:txBody>
      </p:sp>
      <p:pic>
        <p:nvPicPr>
          <p:cNvPr id="9" name="Grafik 8" descr="Ein Bild, das Text, Screenshot, Software, Multimedia-Software enthält.&#10;&#10;Automatisch generierte Beschreibung">
            <a:extLst>
              <a:ext uri="{FF2B5EF4-FFF2-40B4-BE49-F238E27FC236}">
                <a16:creationId xmlns:a16="http://schemas.microsoft.com/office/drawing/2014/main" id="{5E3BEB7D-5F45-F53D-2F53-7677977FB2E9}"/>
              </a:ext>
            </a:extLst>
          </p:cNvPr>
          <p:cNvPicPr>
            <a:picLocks noChangeAspect="1"/>
          </p:cNvPicPr>
          <p:nvPr/>
        </p:nvPicPr>
        <p:blipFill>
          <a:blip r:embed="rId3"/>
          <a:stretch>
            <a:fillRect/>
          </a:stretch>
        </p:blipFill>
        <p:spPr>
          <a:xfrm>
            <a:off x="6394451" y="2219523"/>
            <a:ext cx="5214937" cy="3911202"/>
          </a:xfrm>
          <a:prstGeom prst="rect">
            <a:avLst/>
          </a:prstGeom>
          <a:noFill/>
        </p:spPr>
      </p:pic>
    </p:spTree>
    <p:extLst>
      <p:ext uri="{BB962C8B-B14F-4D97-AF65-F5344CB8AC3E}">
        <p14:creationId xmlns:p14="http://schemas.microsoft.com/office/powerpoint/2010/main" val="401247861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3ED072-11EE-B450-8D25-0488FA99DE9A}"/>
              </a:ext>
            </a:extLst>
          </p:cNvPr>
          <p:cNvSpPr/>
          <p:nvPr/>
        </p:nvSpPr>
        <p:spPr bwMode="auto">
          <a:xfrm>
            <a:off x="1" y="4016640"/>
            <a:ext cx="12191999" cy="1523906"/>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689274" tIns="45720" rIns="896425" bIns="45720" numCol="1" rtlCol="0" anchor="ctr" anchorCtr="0" compatLnSpc="1">
            <a:prstTxWarp prst="textNoShape">
              <a:avLst/>
            </a:prstTxWarp>
          </a:bodyPr>
          <a:lstStyle/>
          <a:p>
            <a:pPr defTabSz="914102" fontAlgn="base">
              <a:spcBef>
                <a:spcPct val="0"/>
              </a:spcBef>
              <a:spcAft>
                <a:spcPct val="0"/>
              </a:spcAft>
            </a:pPr>
            <a:r>
              <a:rPr lang="en-US" sz="3137" kern="0">
                <a:gradFill>
                  <a:gsLst>
                    <a:gs pos="0">
                      <a:srgbClr val="FFFFFF"/>
                    </a:gs>
                    <a:gs pos="100000">
                      <a:srgbClr val="FFFFFF"/>
                    </a:gs>
                  </a:gsLst>
                  <a:lin ang="5400000" scaled="0"/>
                </a:gradFill>
                <a:latin typeface="+mj-lt"/>
              </a:rPr>
              <a:t>Time to </a:t>
            </a:r>
            <a:r>
              <a:rPr lang="en-US" sz="3137" kern="0">
                <a:gradFill>
                  <a:gsLst>
                    <a:gs pos="0">
                      <a:srgbClr val="FFFFFF"/>
                    </a:gs>
                    <a:gs pos="100000">
                      <a:srgbClr val="FFFFFF"/>
                    </a:gs>
                  </a:gsLst>
                  <a:lin ang="5400000" scaled="0"/>
                </a:gradFill>
              </a:rPr>
              <a:t>discuss </a:t>
            </a:r>
            <a:r>
              <a:rPr lang="en-US" sz="3137" kern="0">
                <a:gradFill>
                  <a:gsLst>
                    <a:gs pos="0">
                      <a:srgbClr val="FFFFFF"/>
                    </a:gs>
                    <a:gs pos="100000">
                      <a:srgbClr val="FFFFFF"/>
                    </a:gs>
                  </a:gsLst>
                  <a:lin ang="5400000" scaled="0"/>
                </a:gradFill>
                <a:latin typeface="+mj-lt"/>
              </a:rPr>
              <a:t>- share your thoughts!</a:t>
            </a:r>
          </a:p>
        </p:txBody>
      </p:sp>
      <p:sp>
        <p:nvSpPr>
          <p:cNvPr id="6" name="Oval 5">
            <a:extLst>
              <a:ext uri="{FF2B5EF4-FFF2-40B4-BE49-F238E27FC236}">
                <a16:creationId xmlns:a16="http://schemas.microsoft.com/office/drawing/2014/main" id="{69A999BA-7E1E-A578-7F95-3F53D21E78C7}"/>
              </a:ext>
            </a:extLst>
          </p:cNvPr>
          <p:cNvSpPr/>
          <p:nvPr/>
        </p:nvSpPr>
        <p:spPr bwMode="auto">
          <a:xfrm>
            <a:off x="269240" y="3749896"/>
            <a:ext cx="2035631" cy="2035631"/>
          </a:xfrm>
          <a:prstGeom prst="ellipse">
            <a:avLst/>
          </a:prstGeom>
          <a:solidFill>
            <a:schemeClr val="bg1"/>
          </a:solidFill>
          <a:ln w="762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solidFill>
                <a:srgbClr val="091F2E"/>
              </a:solidFill>
            </a:endParaRPr>
          </a:p>
        </p:txBody>
      </p:sp>
      <p:sp>
        <p:nvSpPr>
          <p:cNvPr id="7" name="Freeform 5">
            <a:extLst>
              <a:ext uri="{FF2B5EF4-FFF2-40B4-BE49-F238E27FC236}">
                <a16:creationId xmlns:a16="http://schemas.microsoft.com/office/drawing/2014/main" id="{7FD130DC-D447-4876-784F-152271107331}"/>
              </a:ext>
            </a:extLst>
          </p:cNvPr>
          <p:cNvSpPr>
            <a:spLocks noEditPoints="1"/>
          </p:cNvSpPr>
          <p:nvPr/>
        </p:nvSpPr>
        <p:spPr bwMode="auto">
          <a:xfrm>
            <a:off x="890202" y="4121851"/>
            <a:ext cx="793709" cy="1291723"/>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chemeClr val="tx1"/>
          </a:solidFill>
          <a:ln>
            <a:solidFill>
              <a:srgbClr val="B1B3B3"/>
            </a:solid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 name="Title 3">
            <a:extLst>
              <a:ext uri="{FF2B5EF4-FFF2-40B4-BE49-F238E27FC236}">
                <a16:creationId xmlns:a16="http://schemas.microsoft.com/office/drawing/2014/main" id="{A0898021-3DF1-38DE-BE11-BA68824FC373}"/>
              </a:ext>
            </a:extLst>
          </p:cNvPr>
          <p:cNvSpPr txBox="1">
            <a:spLocks/>
          </p:cNvSpPr>
          <p:nvPr/>
        </p:nvSpPr>
        <p:spPr>
          <a:xfrm>
            <a:off x="269239" y="1337951"/>
            <a:ext cx="11653523"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11273" spc="-100">
                <a:solidFill>
                  <a:schemeClr val="tx1"/>
                </a:solidFill>
              </a:rPr>
              <a:t>Q&amp;A</a:t>
            </a:r>
          </a:p>
        </p:txBody>
      </p:sp>
    </p:spTree>
    <p:extLst>
      <p:ext uri="{BB962C8B-B14F-4D97-AF65-F5344CB8AC3E}">
        <p14:creationId xmlns:p14="http://schemas.microsoft.com/office/powerpoint/2010/main" val="1996650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4A0DB-AE28-930B-4DE4-EEDBD030AA0D}"/>
              </a:ext>
            </a:extLst>
          </p:cNvPr>
          <p:cNvSpPr>
            <a:spLocks noGrp="1"/>
          </p:cNvSpPr>
          <p:nvPr>
            <p:ph type="title"/>
          </p:nvPr>
        </p:nvSpPr>
        <p:spPr/>
        <p:txBody>
          <a:bodyPr/>
          <a:lstStyle/>
          <a:p>
            <a:r>
              <a:rPr lang="en-US"/>
              <a:t>Final slide with logo</a:t>
            </a:r>
          </a:p>
        </p:txBody>
      </p:sp>
    </p:spTree>
    <p:extLst>
      <p:ext uri="{BB962C8B-B14F-4D97-AF65-F5344CB8AC3E}">
        <p14:creationId xmlns:p14="http://schemas.microsoft.com/office/powerpoint/2010/main" val="176207203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82522173-19B5-017C-2E94-347FBEAF7B2B}"/>
              </a:ext>
            </a:extLst>
          </p:cNvPr>
          <p:cNvSpPr txBox="1"/>
          <p:nvPr/>
        </p:nvSpPr>
        <p:spPr>
          <a:xfrm>
            <a:off x="2842064" y="2785731"/>
            <a:ext cx="6507872" cy="923330"/>
          </a:xfrm>
          <a:prstGeom prst="rect">
            <a:avLst/>
          </a:prstGeom>
          <a:noFill/>
        </p:spPr>
        <p:txBody>
          <a:bodyPr wrap="none" lIns="0" tIns="0" rIns="0" bIns="0" rtlCol="0">
            <a:spAutoFit/>
          </a:bodyPr>
          <a:lstStyle/>
          <a:p>
            <a:pPr algn="ctr"/>
            <a:r>
              <a:rPr lang="de-DE" sz="2000"/>
              <a:t>Note: This deck is frequently updated.</a:t>
            </a:r>
          </a:p>
          <a:p>
            <a:pPr algn="ctr"/>
            <a:endParaRPr lang="de-DE" sz="2000"/>
          </a:p>
          <a:p>
            <a:pPr algn="ctr"/>
            <a:r>
              <a:rPr lang="de-DE" sz="2000"/>
              <a:t>You will find the most recent "published" deck on </a:t>
            </a:r>
            <a:r>
              <a:rPr lang="de-DE" sz="2000">
                <a:hlinkClick r:id="rId2"/>
              </a:rPr>
              <a:t>GitHub</a:t>
            </a:r>
            <a:r>
              <a:rPr lang="de-DE" sz="2000"/>
              <a:t>.</a:t>
            </a:r>
          </a:p>
        </p:txBody>
      </p:sp>
    </p:spTree>
    <p:extLst>
      <p:ext uri="{BB962C8B-B14F-4D97-AF65-F5344CB8AC3E}">
        <p14:creationId xmlns:p14="http://schemas.microsoft.com/office/powerpoint/2010/main" val="22839114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abgerundete Ecken 9">
            <a:extLst>
              <a:ext uri="{FF2B5EF4-FFF2-40B4-BE49-F238E27FC236}">
                <a16:creationId xmlns:a16="http://schemas.microsoft.com/office/drawing/2014/main" id="{3E4F1BBB-5DA6-F28D-7FF2-992F85FFB9FA}"/>
              </a:ext>
            </a:extLst>
          </p:cNvPr>
          <p:cNvSpPr/>
          <p:nvPr/>
        </p:nvSpPr>
        <p:spPr bwMode="auto">
          <a:xfrm>
            <a:off x="1217066" y="1090836"/>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120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Scalability</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srgbClr val="FFFFFF"/>
                </a:solidFill>
                <a:effectLst/>
                <a:uLnTx/>
                <a:uFillTx/>
                <a:latin typeface="Segoe UI"/>
                <a:ea typeface="+mn-ea"/>
                <a:cs typeface="Segoe UI" pitchFamily="34" charset="0"/>
              </a:rPr>
              <a:t>TPM </a:t>
            </a:r>
            <a:r>
              <a:rPr kumimoji="0" lang="de-DE" sz="1200" b="0" i="0" u="none" strike="noStrike" kern="1200" cap="none" spc="0" normalizeH="0" baseline="0" noProof="0" dirty="0" err="1">
                <a:ln>
                  <a:noFill/>
                </a:ln>
                <a:solidFill>
                  <a:srgbClr val="FFFFFF"/>
                </a:solidFill>
                <a:effectLst/>
                <a:uLnTx/>
                <a:uFillTx/>
                <a:latin typeface="Segoe UI"/>
                <a:ea typeface="+mn-ea"/>
                <a:cs typeface="Segoe UI" pitchFamily="34" charset="0"/>
              </a:rPr>
              <a:t>limits</a:t>
            </a:r>
            <a:r>
              <a:rPr kumimoji="0" lang="de-DE" sz="1200" b="0" i="0" u="none" strike="noStrike" kern="1200" cap="none" spc="0" normalizeH="0" baseline="0" noProof="0" dirty="0">
                <a:ln>
                  <a:noFill/>
                </a:ln>
                <a:solidFill>
                  <a:srgbClr val="FFFFFF"/>
                </a:solidFill>
                <a:effectLst/>
                <a:uLnTx/>
                <a:uFillTx/>
                <a:latin typeface="Segoe UI"/>
                <a:ea typeface="+mn-ea"/>
                <a:cs typeface="Segoe UI" pitchFamily="34" charset="0"/>
              </a:rPr>
              <a:t> &amp; Managed PTU</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srgbClr val="FFFFFF"/>
                </a:solidFill>
                <a:effectLst/>
                <a:uLnTx/>
                <a:uFillTx/>
                <a:latin typeface="Segoe UI"/>
                <a:ea typeface="+mn-ea"/>
                <a:cs typeface="Segoe UI" pitchFamily="34" charset="0"/>
              </a:rPr>
              <a:t>Handle Peak </a:t>
            </a:r>
            <a:r>
              <a:rPr kumimoji="0" lang="de-DE" sz="1200" b="0" i="0" u="none" strike="noStrike" kern="1200" cap="none" spc="0" normalizeH="0" baseline="0" noProof="0" dirty="0" err="1">
                <a:ln>
                  <a:noFill/>
                </a:ln>
                <a:solidFill>
                  <a:srgbClr val="FFFFFF"/>
                </a:solidFill>
                <a:effectLst/>
                <a:uLnTx/>
                <a:uFillTx/>
                <a:latin typeface="Segoe UI"/>
                <a:ea typeface="+mn-ea"/>
                <a:cs typeface="Segoe UI" pitchFamily="34" charset="0"/>
              </a:rPr>
              <a:t>Demands</a:t>
            </a:r>
            <a:endParaRPr kumimoji="0" lang="de-DE" sz="12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1" name="Rechteck: abgerundete Ecken 10">
            <a:extLst>
              <a:ext uri="{FF2B5EF4-FFF2-40B4-BE49-F238E27FC236}">
                <a16:creationId xmlns:a16="http://schemas.microsoft.com/office/drawing/2014/main" id="{B0B21CCE-6766-315B-717D-FBFFE67BFB6A}"/>
              </a:ext>
            </a:extLst>
          </p:cNvPr>
          <p:cNvSpPr/>
          <p:nvPr/>
        </p:nvSpPr>
        <p:spPr bwMode="auto">
          <a:xfrm>
            <a:off x="6248706" y="3513048"/>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Performance Optimization</a:t>
            </a:r>
            <a:endParaRPr lang="de-DE" sz="1600" b="1" spc="-50" err="1">
              <a:ln w="3175">
                <a:noFill/>
              </a:ln>
              <a:gradFill>
                <a:gsLst>
                  <a:gs pos="21000">
                    <a:srgbClr val="8DC8E8"/>
                  </a:gs>
                  <a:gs pos="100000">
                    <a:srgbClr val="8661C5"/>
                  </a:gs>
                </a:gsLst>
                <a:lin ang="2400000" scaled="0"/>
              </a:gradFill>
              <a:cs typeface="Segoe UI Semibold" panose="020B0702040204020203" pitchFamily="34" charset="0"/>
            </a:endParaRPr>
          </a:p>
        </p:txBody>
      </p:sp>
      <p:pic>
        <p:nvPicPr>
          <p:cNvPr id="24" name="Grafik 23" descr="Rennwagen Silhouette">
            <a:extLst>
              <a:ext uri="{FF2B5EF4-FFF2-40B4-BE49-F238E27FC236}">
                <a16:creationId xmlns:a16="http://schemas.microsoft.com/office/drawing/2014/main" id="{866B2C3C-770A-FDD1-82B9-E15B55F195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73454" y="4228711"/>
            <a:ext cx="1444337" cy="1444337"/>
          </a:xfrm>
          <a:prstGeom prst="rect">
            <a:avLst/>
          </a:prstGeom>
        </p:spPr>
      </p:pic>
      <p:sp>
        <p:nvSpPr>
          <p:cNvPr id="4" name="Rechteck: abgerundete Ecken 3">
            <a:extLst>
              <a:ext uri="{FF2B5EF4-FFF2-40B4-BE49-F238E27FC236}">
                <a16:creationId xmlns:a16="http://schemas.microsoft.com/office/drawing/2014/main" id="{39A8A61C-B850-89C5-555F-687685095272}"/>
              </a:ext>
            </a:extLst>
          </p:cNvPr>
          <p:cNvSpPr/>
          <p:nvPr/>
        </p:nvSpPr>
        <p:spPr bwMode="auto">
          <a:xfrm>
            <a:off x="8014648" y="1090836"/>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120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Multitenancy</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a:ln>
                  <a:noFill/>
                </a:ln>
                <a:solidFill>
                  <a:srgbClr val="FFFFFF"/>
                </a:solidFill>
                <a:effectLst/>
                <a:uLnTx/>
                <a:uFillTx/>
                <a:latin typeface="Segoe UI"/>
                <a:ea typeface="+mn-ea"/>
                <a:cs typeface="Segoe UI" pitchFamily="34" charset="0"/>
              </a:rPr>
              <a:t>Cross-Charging Costs</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a:ln>
                  <a:noFill/>
                </a:ln>
                <a:solidFill>
                  <a:srgbClr val="FFFFFF"/>
                </a:solidFill>
                <a:effectLst/>
                <a:uLnTx/>
                <a:uFillTx/>
                <a:latin typeface="Segoe UI"/>
                <a:ea typeface="+mn-ea"/>
                <a:cs typeface="Segoe UI" pitchFamily="34" charset="0"/>
              </a:rPr>
              <a:t>Limit Rates By Team/Use Case</a:t>
            </a:r>
            <a:endParaRPr kumimoji="0" lang="de-DE" sz="12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5" name="Grafik 4" descr="Registrierkasse Silhouette">
            <a:extLst>
              <a:ext uri="{FF2B5EF4-FFF2-40B4-BE49-F238E27FC236}">
                <a16:creationId xmlns:a16="http://schemas.microsoft.com/office/drawing/2014/main" id="{F2E2E360-6DE9-97C0-9D2C-023CC78E25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81049" y="2330330"/>
            <a:ext cx="799198" cy="799198"/>
          </a:xfrm>
          <a:prstGeom prst="rect">
            <a:avLst/>
          </a:prstGeom>
        </p:spPr>
      </p:pic>
      <p:pic>
        <p:nvPicPr>
          <p:cNvPr id="13" name="Grafik 12" descr="Diagramm mit Hockeyschlägerkurve Silhouette">
            <a:extLst>
              <a:ext uri="{FF2B5EF4-FFF2-40B4-BE49-F238E27FC236}">
                <a16:creationId xmlns:a16="http://schemas.microsoft.com/office/drawing/2014/main" id="{E65118D7-D253-FD3A-4418-551E7FC872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7287" y="2349000"/>
            <a:ext cx="671558" cy="671558"/>
          </a:xfrm>
          <a:prstGeom prst="rect">
            <a:avLst/>
          </a:prstGeom>
        </p:spPr>
      </p:pic>
      <p:sp>
        <p:nvSpPr>
          <p:cNvPr id="15" name="Rechteck: abgerundete Ecken 14">
            <a:extLst>
              <a:ext uri="{FF2B5EF4-FFF2-40B4-BE49-F238E27FC236}">
                <a16:creationId xmlns:a16="http://schemas.microsoft.com/office/drawing/2014/main" id="{BD397AA1-BD56-321D-EAC1-E9EA2394D36E}"/>
              </a:ext>
            </a:extLst>
          </p:cNvPr>
          <p:cNvSpPr/>
          <p:nvPr/>
        </p:nvSpPr>
        <p:spPr bwMode="auto">
          <a:xfrm>
            <a:off x="4615857" y="1090836"/>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120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Request Prioritization</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a:ln>
                  <a:noFill/>
                </a:ln>
                <a:solidFill>
                  <a:srgbClr val="FFFFFF"/>
                </a:solidFill>
                <a:effectLst/>
                <a:uLnTx/>
                <a:uFillTx/>
                <a:latin typeface="Segoe UI"/>
                <a:ea typeface="+mn-ea"/>
                <a:cs typeface="Segoe UI" pitchFamily="34" charset="0"/>
              </a:rPr>
              <a:t>Realtime performance parallel to batch processing</a:t>
            </a:r>
          </a:p>
        </p:txBody>
      </p:sp>
      <p:grpSp>
        <p:nvGrpSpPr>
          <p:cNvPr id="25" name="Gruppieren 24">
            <a:extLst>
              <a:ext uri="{FF2B5EF4-FFF2-40B4-BE49-F238E27FC236}">
                <a16:creationId xmlns:a16="http://schemas.microsoft.com/office/drawing/2014/main" id="{DED02FF0-E41E-6CF8-6671-96BDBF93E787}"/>
              </a:ext>
            </a:extLst>
          </p:cNvPr>
          <p:cNvGrpSpPr/>
          <p:nvPr/>
        </p:nvGrpSpPr>
        <p:grpSpPr>
          <a:xfrm>
            <a:off x="5151542" y="2224701"/>
            <a:ext cx="2060630" cy="914400"/>
            <a:chOff x="8184320" y="2532792"/>
            <a:chExt cx="2210465" cy="914400"/>
          </a:xfrm>
        </p:grpSpPr>
        <p:pic>
          <p:nvPicPr>
            <p:cNvPr id="19" name="Grafik 18" descr="Schnecke Silhouette">
              <a:extLst>
                <a:ext uri="{FF2B5EF4-FFF2-40B4-BE49-F238E27FC236}">
                  <a16:creationId xmlns:a16="http://schemas.microsoft.com/office/drawing/2014/main" id="{7C2F47A5-24E8-5FAF-DD95-3E97A3FF9C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84320" y="2532792"/>
              <a:ext cx="914400" cy="914400"/>
            </a:xfrm>
            <a:prstGeom prst="rect">
              <a:avLst/>
            </a:prstGeom>
          </p:spPr>
        </p:pic>
        <p:pic>
          <p:nvPicPr>
            <p:cNvPr id="21" name="Grafik 20" descr="Hase Silhouette">
              <a:extLst>
                <a:ext uri="{FF2B5EF4-FFF2-40B4-BE49-F238E27FC236}">
                  <a16:creationId xmlns:a16="http://schemas.microsoft.com/office/drawing/2014/main" id="{7BEED506-7B9B-FCB8-77DF-F7C57C7C06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72473" y="2578836"/>
              <a:ext cx="822312" cy="822312"/>
            </a:xfrm>
            <a:prstGeom prst="rect">
              <a:avLst/>
            </a:prstGeom>
          </p:spPr>
        </p:pic>
        <p:cxnSp>
          <p:nvCxnSpPr>
            <p:cNvPr id="23" name="Gerader Verbinder 22">
              <a:extLst>
                <a:ext uri="{FF2B5EF4-FFF2-40B4-BE49-F238E27FC236}">
                  <a16:creationId xmlns:a16="http://schemas.microsoft.com/office/drawing/2014/main" id="{80BB843B-4606-B9DA-DCBA-3A7A1FAC6A96}"/>
                </a:ext>
              </a:extLst>
            </p:cNvPr>
            <p:cNvCxnSpPr>
              <a:cxnSpLocks/>
            </p:cNvCxnSpPr>
            <p:nvPr/>
          </p:nvCxnSpPr>
          <p:spPr>
            <a:xfrm>
              <a:off x="9335597" y="2629992"/>
              <a:ext cx="0" cy="7200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Rechteck: abgerundete Ecken 1">
            <a:extLst>
              <a:ext uri="{FF2B5EF4-FFF2-40B4-BE49-F238E27FC236}">
                <a16:creationId xmlns:a16="http://schemas.microsoft.com/office/drawing/2014/main" id="{8F57561C-8EC4-DD7F-6C4E-CE706BF26DE9}"/>
              </a:ext>
            </a:extLst>
          </p:cNvPr>
          <p:cNvSpPr/>
          <p:nvPr/>
        </p:nvSpPr>
        <p:spPr bwMode="auto">
          <a:xfrm>
            <a:off x="2869829" y="3519376"/>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60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Custom Content Filtering</a:t>
            </a:r>
          </a:p>
          <a:p>
            <a:pPr defTabSz="932472" fontAlgn="base">
              <a:spcAft>
                <a:spcPts val="600"/>
              </a:spcAft>
            </a:pPr>
            <a:r>
              <a:rPr lang="de-DE" sz="1600" b="1" spc="-50">
                <a:ln w="3175">
                  <a:noFill/>
                </a:ln>
                <a:gradFill>
                  <a:gsLst>
                    <a:gs pos="21000">
                      <a:srgbClr val="8DC8E8"/>
                    </a:gs>
                    <a:gs pos="100000">
                      <a:srgbClr val="8661C5"/>
                    </a:gs>
                  </a:gsLst>
                  <a:lin ang="2400000" scaled="0"/>
                </a:gradFill>
                <a:cs typeface="Segoe UI Semibold" panose="020B0702040204020203" pitchFamily="34" charset="0"/>
              </a:rPr>
              <a:t>Custom Monitoring</a:t>
            </a:r>
            <a:endParaRPr lang="de-DE" sz="1600" b="1" spc="-50" err="1">
              <a:ln w="3175">
                <a:noFill/>
              </a:ln>
              <a:gradFill>
                <a:gsLst>
                  <a:gs pos="21000">
                    <a:srgbClr val="8DC8E8"/>
                  </a:gs>
                  <a:gs pos="100000">
                    <a:srgbClr val="8661C5"/>
                  </a:gs>
                </a:gsLst>
                <a:lin ang="2400000" scaled="0"/>
              </a:gradFill>
              <a:cs typeface="Segoe UI Semibold" panose="020B0702040204020203" pitchFamily="34" charset="0"/>
            </a:endParaRPr>
          </a:p>
        </p:txBody>
      </p:sp>
      <p:pic>
        <p:nvPicPr>
          <p:cNvPr id="3" name="Grafik 2" descr="Lupe Silhouette">
            <a:extLst>
              <a:ext uri="{FF2B5EF4-FFF2-40B4-BE49-F238E27FC236}">
                <a16:creationId xmlns:a16="http://schemas.microsoft.com/office/drawing/2014/main" id="{841D4662-B89A-7A67-7E5D-536A2A1483E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052231" y="4593048"/>
            <a:ext cx="767196" cy="767196"/>
          </a:xfrm>
          <a:prstGeom prst="rect">
            <a:avLst/>
          </a:prstGeom>
        </p:spPr>
      </p:pic>
    </p:spTree>
    <p:extLst>
      <p:ext uri="{BB962C8B-B14F-4D97-AF65-F5344CB8AC3E}">
        <p14:creationId xmlns:p14="http://schemas.microsoft.com/office/powerpoint/2010/main" val="134764519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0697EA-8194-744C-F31B-87F79486801B}"/>
              </a:ext>
            </a:extLst>
          </p:cNvPr>
          <p:cNvSpPr>
            <a:spLocks noGrp="1"/>
          </p:cNvSpPr>
          <p:nvPr>
            <p:ph type="title"/>
          </p:nvPr>
        </p:nvSpPr>
        <p:spPr/>
        <p:txBody>
          <a:bodyPr/>
          <a:lstStyle/>
          <a:p>
            <a:r>
              <a:rPr lang="de-DE"/>
              <a:t>PowerProxy for Azure OpenAI</a:t>
            </a:r>
          </a:p>
        </p:txBody>
      </p:sp>
      <p:sp>
        <p:nvSpPr>
          <p:cNvPr id="3" name="Textplatzhalter 2">
            <a:extLst>
              <a:ext uri="{FF2B5EF4-FFF2-40B4-BE49-F238E27FC236}">
                <a16:creationId xmlns:a16="http://schemas.microsoft.com/office/drawing/2014/main" id="{EA95AE80-240C-CFDB-DEB7-9214A8538DD6}"/>
              </a:ext>
            </a:extLst>
          </p:cNvPr>
          <p:cNvSpPr>
            <a:spLocks noGrp="1"/>
          </p:cNvSpPr>
          <p:nvPr>
            <p:ph type="body" sz="quarter" idx="4294967295"/>
          </p:nvPr>
        </p:nvSpPr>
        <p:spPr>
          <a:xfrm>
            <a:off x="952500" y="3776478"/>
            <a:ext cx="10498765" cy="2708434"/>
          </a:xfrm>
        </p:spPr>
        <p:txBody>
          <a:bodyPr vert="horz" wrap="square" lIns="0" tIns="0" rIns="0" bIns="0" rtlCol="0" anchor="t">
            <a:spAutoFit/>
          </a:bodyPr>
          <a:lstStyle/>
          <a:p>
            <a:pPr marL="355600" indent="-355600">
              <a:spcBef>
                <a:spcPts val="0"/>
              </a:spcBef>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Python</a:t>
            </a:r>
            <a:r>
              <a:rPr lang="en-US" sz="1800">
                <a:solidFill>
                  <a:srgbClr val="E6EDF3"/>
                </a:solidFill>
                <a:cs typeface="Segoe UI Semilight"/>
              </a:rPr>
              <a:t>-based </a:t>
            </a: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open source </a:t>
            </a:r>
            <a:r>
              <a:rPr lang="en-US" sz="1800" b="0" i="0">
                <a:solidFill>
                  <a:srgbClr val="E6EDF3"/>
                </a:solidFill>
                <a:effectLst/>
                <a:cs typeface="Segoe UI Semilight"/>
              </a:rPr>
              <a:t>"solution accelerator" on </a:t>
            </a:r>
            <a:r>
              <a:rPr lang="en-US" sz="1800" b="0" i="0">
                <a:solidFill>
                  <a:srgbClr val="E6EDF3"/>
                </a:solidFill>
                <a:effectLst/>
                <a:cs typeface="Segoe UI Semilight"/>
                <a:hlinkClick r:id="rId2"/>
              </a:rPr>
              <a:t>GitHub</a:t>
            </a:r>
            <a:r>
              <a:rPr lang="en-US" sz="1800" b="0" i="0">
                <a:solidFill>
                  <a:srgbClr val="E6EDF3"/>
                </a:solidFill>
                <a:effectLst/>
                <a:cs typeface="Segoe UI Semilight"/>
              </a:rPr>
              <a:t> by Microsoft's AI GBB team and friends</a:t>
            </a:r>
            <a:endParaRPr lang="en-US" sz="1800">
              <a:solidFill>
                <a:srgbClr val="E6EDF3"/>
              </a:solidFill>
              <a:cs typeface="Segoe UI Semilight"/>
            </a:endParaRPr>
          </a:p>
          <a:p>
            <a:pPr marL="355600" indent="-355600">
              <a:spcBef>
                <a:spcPts val="0"/>
              </a:spcBef>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Monitors and processes traffic </a:t>
            </a:r>
            <a:r>
              <a:rPr lang="en-US" sz="1800" b="0" i="0">
                <a:solidFill>
                  <a:srgbClr val="E6EDF3"/>
                </a:solidFill>
                <a:effectLst/>
                <a:cs typeface="Segoe UI Semilight"/>
              </a:rPr>
              <a:t>to and from Azure OpenAI Service endpoints</a:t>
            </a:r>
          </a:p>
          <a:p>
            <a:pPr marL="904240" lvl="3" indent="-355600">
              <a:spcBef>
                <a:spcPts val="0"/>
              </a:spcBef>
              <a:buFont typeface="Wingdings" panose="05000000000000000000" pitchFamily="2" charset="2"/>
              <a:buChar char="Ø"/>
            </a:pPr>
            <a:r>
              <a:rPr lang="en-US" sz="1400">
                <a:solidFill>
                  <a:srgbClr val="E6EDF3"/>
                </a:solidFill>
                <a:cs typeface="Segoe UI Semilight"/>
              </a:rPr>
              <a:t>Smart Load Balancing</a:t>
            </a:r>
          </a:p>
          <a:p>
            <a:pPr marL="904240" lvl="3" indent="-355600">
              <a:spcBef>
                <a:spcPts val="0"/>
              </a:spcBef>
              <a:buFont typeface="Wingdings" panose="05000000000000000000" pitchFamily="2" charset="2"/>
              <a:buChar char="Ø"/>
            </a:pPr>
            <a:r>
              <a:rPr lang="en-US" sz="1400" b="0" i="0">
                <a:solidFill>
                  <a:srgbClr val="E6EDF3"/>
                </a:solidFill>
                <a:effectLst/>
                <a:cs typeface="Segoe UI Semilight"/>
              </a:rPr>
              <a:t>Track consumed tokens by team or use case</a:t>
            </a:r>
          </a:p>
          <a:p>
            <a:pPr marL="904240" lvl="3" indent="-355600">
              <a:spcBef>
                <a:spcPts val="0"/>
              </a:spcBef>
              <a:buFont typeface="Wingdings" panose="05000000000000000000" pitchFamily="2" charset="2"/>
              <a:buChar char="Ø"/>
            </a:pPr>
            <a:r>
              <a:rPr lang="en-US" sz="1400">
                <a:solidFill>
                  <a:srgbClr val="E6EDF3"/>
                </a:solidFill>
                <a:cs typeface="Segoe UI Semilight"/>
              </a:rPr>
              <a:t>Limit TPM by team or use case</a:t>
            </a:r>
          </a:p>
          <a:p>
            <a:pPr marL="548640" lvl="3">
              <a:spcBef>
                <a:spcPts val="0"/>
              </a:spcBef>
            </a:pPr>
            <a:endParaRPr lang="en-US" sz="1400" b="0" i="0">
              <a:solidFill>
                <a:srgbClr val="E6EDF3"/>
              </a:solidFill>
              <a:effectLst/>
              <a:cs typeface="Segoe UI Semilight"/>
            </a:endParaRPr>
          </a:p>
          <a:p>
            <a:pPr marL="355600" indent="-355600">
              <a:spcBef>
                <a:spcPts val="0"/>
              </a:spcBef>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Transparent</a:t>
            </a:r>
            <a:r>
              <a:rPr lang="en-US" sz="1800" b="0" i="0">
                <a:solidFill>
                  <a:srgbClr val="E6EDF3"/>
                </a:solidFill>
                <a:effectLst/>
                <a:cs typeface="Segoe UI Semilight"/>
              </a:rPr>
              <a:t> = </a:t>
            </a: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no code changes </a:t>
            </a:r>
            <a:r>
              <a:rPr lang="en-US" sz="1800" b="0" i="0">
                <a:solidFill>
                  <a:srgbClr val="E6EDF3"/>
                </a:solidFill>
                <a:effectLst/>
                <a:cs typeface="Segoe UI Semilight"/>
              </a:rPr>
              <a:t>required + </a:t>
            </a: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streaming responses </a:t>
            </a:r>
            <a:r>
              <a:rPr lang="en-US" sz="1800" b="0" i="0">
                <a:solidFill>
                  <a:srgbClr val="E6EDF3"/>
                </a:solidFill>
                <a:effectLst/>
                <a:cs typeface="Segoe UI Semilight"/>
              </a:rPr>
              <a:t>are supported</a:t>
            </a:r>
          </a:p>
          <a:p>
            <a:pPr marL="355600" indent="-355600">
              <a:spcBef>
                <a:spcPts val="0"/>
              </a:spcBef>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Provided "as is" </a:t>
            </a:r>
            <a:r>
              <a:rPr lang="en-US" sz="1800">
                <a:solidFill>
                  <a:srgbClr val="E6EDF3"/>
                </a:solidFill>
                <a:cs typeface="Segoe UI Semilight"/>
              </a:rPr>
              <a:t>= Free for use and modification. Not an official Microsoft product, but supported as if it was developed by customer or partner.</a:t>
            </a:r>
          </a:p>
        </p:txBody>
      </p:sp>
      <p:pic>
        <p:nvPicPr>
          <p:cNvPr id="4" name="Grafik 3">
            <a:extLst>
              <a:ext uri="{FF2B5EF4-FFF2-40B4-BE49-F238E27FC236}">
                <a16:creationId xmlns:a16="http://schemas.microsoft.com/office/drawing/2014/main" id="{C79894C1-67DE-6A98-E7A3-69F14553FE77}"/>
              </a:ext>
            </a:extLst>
          </p:cNvPr>
          <p:cNvPicPr>
            <a:picLocks noChangeAspect="1"/>
          </p:cNvPicPr>
          <p:nvPr/>
        </p:nvPicPr>
        <p:blipFill rotWithShape="1">
          <a:blip r:embed="rId3"/>
          <a:srcRect r="17580"/>
          <a:stretch/>
        </p:blipFill>
        <p:spPr>
          <a:xfrm>
            <a:off x="4785364" y="1878732"/>
            <a:ext cx="1680059" cy="751984"/>
          </a:xfrm>
          <a:prstGeom prst="rect">
            <a:avLst/>
          </a:prstGeom>
        </p:spPr>
      </p:pic>
      <p:sp>
        <p:nvSpPr>
          <p:cNvPr id="5" name="Textplatzhalter 2">
            <a:extLst>
              <a:ext uri="{FF2B5EF4-FFF2-40B4-BE49-F238E27FC236}">
                <a16:creationId xmlns:a16="http://schemas.microsoft.com/office/drawing/2014/main" id="{111060D9-BE73-1429-96D4-6DFF4F5874D4}"/>
              </a:ext>
            </a:extLst>
          </p:cNvPr>
          <p:cNvSpPr txBox="1">
            <a:spLocks/>
          </p:cNvSpPr>
          <p:nvPr/>
        </p:nvSpPr>
        <p:spPr>
          <a:xfrm>
            <a:off x="2238373" y="1800171"/>
            <a:ext cx="1512006"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Team or Use Case 1</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8" name="Textplatzhalter 2">
            <a:extLst>
              <a:ext uri="{FF2B5EF4-FFF2-40B4-BE49-F238E27FC236}">
                <a16:creationId xmlns:a16="http://schemas.microsoft.com/office/drawing/2014/main" id="{6EC00A5F-4F10-BED0-6DE3-B6B70D83E437}"/>
              </a:ext>
            </a:extLst>
          </p:cNvPr>
          <p:cNvSpPr txBox="1">
            <a:spLocks/>
          </p:cNvSpPr>
          <p:nvPr/>
        </p:nvSpPr>
        <p:spPr>
          <a:xfrm>
            <a:off x="2298136" y="2157171"/>
            <a:ext cx="1452244" cy="184667"/>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2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a:t>
            </a:r>
            <a:endParaRPr kumimoji="0" lang="de-DE" sz="1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9" name="Textplatzhalter 2">
            <a:extLst>
              <a:ext uri="{FF2B5EF4-FFF2-40B4-BE49-F238E27FC236}">
                <a16:creationId xmlns:a16="http://schemas.microsoft.com/office/drawing/2014/main" id="{4F9F34ED-179C-D55C-449F-0B2B58A67BBC}"/>
              </a:ext>
            </a:extLst>
          </p:cNvPr>
          <p:cNvSpPr txBox="1">
            <a:spLocks/>
          </p:cNvSpPr>
          <p:nvPr/>
        </p:nvSpPr>
        <p:spPr>
          <a:xfrm>
            <a:off x="2200274" y="2501142"/>
            <a:ext cx="1550105"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Team or Use Case n</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cxnSp>
        <p:nvCxnSpPr>
          <p:cNvPr id="11" name="Verbinder: gewinkelt 10">
            <a:extLst>
              <a:ext uri="{FF2B5EF4-FFF2-40B4-BE49-F238E27FC236}">
                <a16:creationId xmlns:a16="http://schemas.microsoft.com/office/drawing/2014/main" id="{FF45DC9D-85F8-E628-A40E-0F62BC2B17AA}"/>
              </a:ext>
            </a:extLst>
          </p:cNvPr>
          <p:cNvCxnSpPr>
            <a:cxnSpLocks/>
            <a:stCxn id="5" idx="3"/>
            <a:endCxn id="4" idx="1"/>
          </p:cNvCxnSpPr>
          <p:nvPr/>
        </p:nvCxnSpPr>
        <p:spPr>
          <a:xfrm>
            <a:off x="3750379" y="1907893"/>
            <a:ext cx="1034985" cy="346831"/>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Verbinder: gewinkelt 11">
            <a:extLst>
              <a:ext uri="{FF2B5EF4-FFF2-40B4-BE49-F238E27FC236}">
                <a16:creationId xmlns:a16="http://schemas.microsoft.com/office/drawing/2014/main" id="{38314A0F-AA38-C9DA-A406-28842E1D4426}"/>
              </a:ext>
            </a:extLst>
          </p:cNvPr>
          <p:cNvCxnSpPr>
            <a:cxnSpLocks/>
            <a:stCxn id="9" idx="3"/>
            <a:endCxn id="4" idx="1"/>
          </p:cNvCxnSpPr>
          <p:nvPr/>
        </p:nvCxnSpPr>
        <p:spPr>
          <a:xfrm flipV="1">
            <a:off x="3750379" y="2254724"/>
            <a:ext cx="1034985" cy="354140"/>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Verbinder: gewinkelt 14">
            <a:extLst>
              <a:ext uri="{FF2B5EF4-FFF2-40B4-BE49-F238E27FC236}">
                <a16:creationId xmlns:a16="http://schemas.microsoft.com/office/drawing/2014/main" id="{04EE70D4-EFF8-2BFD-8A4D-CC802F66F0DE}"/>
              </a:ext>
            </a:extLst>
          </p:cNvPr>
          <p:cNvCxnSpPr>
            <a:cxnSpLocks/>
            <a:stCxn id="8" idx="3"/>
            <a:endCxn id="4" idx="1"/>
          </p:cNvCxnSpPr>
          <p:nvPr/>
        </p:nvCxnSpPr>
        <p:spPr>
          <a:xfrm>
            <a:off x="3750379" y="2249505"/>
            <a:ext cx="1034985" cy="52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Verbinder: gewinkelt 14">
            <a:extLst>
              <a:ext uri="{FF2B5EF4-FFF2-40B4-BE49-F238E27FC236}">
                <a16:creationId xmlns:a16="http://schemas.microsoft.com/office/drawing/2014/main" id="{05B0EC5E-184B-03EA-BC51-2CEF5CB6648C}"/>
              </a:ext>
            </a:extLst>
          </p:cNvPr>
          <p:cNvCxnSpPr>
            <a:cxnSpLocks/>
            <a:stCxn id="4" idx="3"/>
          </p:cNvCxnSpPr>
          <p:nvPr/>
        </p:nvCxnSpPr>
        <p:spPr>
          <a:xfrm flipV="1">
            <a:off x="6465423" y="1907893"/>
            <a:ext cx="665002" cy="346831"/>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Textplatzhalter 2">
            <a:extLst>
              <a:ext uri="{FF2B5EF4-FFF2-40B4-BE49-F238E27FC236}">
                <a16:creationId xmlns:a16="http://schemas.microsoft.com/office/drawing/2014/main" id="{EB054C12-2D6D-B077-914E-97186B1F891F}"/>
              </a:ext>
            </a:extLst>
          </p:cNvPr>
          <p:cNvSpPr txBox="1">
            <a:spLocks/>
          </p:cNvSpPr>
          <p:nvPr/>
        </p:nvSpPr>
        <p:spPr>
          <a:xfrm>
            <a:off x="5099137" y="2764770"/>
            <a:ext cx="899616"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PowerProxy</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28" name="Textfeld 27">
            <a:extLst>
              <a:ext uri="{FF2B5EF4-FFF2-40B4-BE49-F238E27FC236}">
                <a16:creationId xmlns:a16="http://schemas.microsoft.com/office/drawing/2014/main" id="{7D022294-8570-D5A9-561F-6111CD0501E6}"/>
              </a:ext>
            </a:extLst>
          </p:cNvPr>
          <p:cNvSpPr txBox="1"/>
          <p:nvPr/>
        </p:nvSpPr>
        <p:spPr>
          <a:xfrm>
            <a:off x="5420069" y="4577491"/>
            <a:ext cx="6183669" cy="523220"/>
          </a:xfrm>
          <a:prstGeom prst="rect">
            <a:avLst/>
          </a:prstGeom>
          <a:noFill/>
        </p:spPr>
        <p:txBody>
          <a:bodyPr wrap="square">
            <a:spAutoFit/>
          </a:bodyPr>
          <a:lstStyle/>
          <a:p>
            <a:pPr marL="904240" marR="0" lvl="3" indent="-3556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a:ln>
                  <a:noFill/>
                </a:ln>
                <a:solidFill>
                  <a:srgbClr val="E6EDF3"/>
                </a:solidFill>
                <a:effectLst/>
                <a:uLnTx/>
                <a:uFillTx/>
                <a:latin typeface="Segoe UI"/>
                <a:ea typeface="+mn-ea"/>
                <a:cs typeface="Segoe UI Semilight"/>
              </a:rPr>
              <a:t>Performance Optimization</a:t>
            </a:r>
          </a:p>
          <a:p>
            <a:pPr marL="904240" marR="0" lvl="3" indent="-3556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a:ln>
                  <a:noFill/>
                </a:ln>
                <a:solidFill>
                  <a:srgbClr val="E6EDF3"/>
                </a:solidFill>
                <a:effectLst/>
                <a:uLnTx/>
                <a:uFillTx/>
                <a:latin typeface="Segoe UI"/>
                <a:ea typeface="+mn-ea"/>
                <a:cs typeface="Segoe UI Semilight"/>
              </a:rPr>
              <a:t>...more to come...</a:t>
            </a:r>
          </a:p>
        </p:txBody>
      </p:sp>
      <p:sp>
        <p:nvSpPr>
          <p:cNvPr id="10" name="Textplatzhalter 2">
            <a:extLst>
              <a:ext uri="{FF2B5EF4-FFF2-40B4-BE49-F238E27FC236}">
                <a16:creationId xmlns:a16="http://schemas.microsoft.com/office/drawing/2014/main" id="{5037560F-7134-E789-7FDF-1BC3D807F0FC}"/>
              </a:ext>
            </a:extLst>
          </p:cNvPr>
          <p:cNvSpPr txBox="1">
            <a:spLocks/>
          </p:cNvSpPr>
          <p:nvPr/>
        </p:nvSpPr>
        <p:spPr>
          <a:xfrm>
            <a:off x="7537878" y="2505372"/>
            <a:ext cx="3052208"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Azure Open AI Service (PTU or PAYG)</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pic>
        <p:nvPicPr>
          <p:cNvPr id="13" name="Grafik 12">
            <a:extLst>
              <a:ext uri="{FF2B5EF4-FFF2-40B4-BE49-F238E27FC236}">
                <a16:creationId xmlns:a16="http://schemas.microsoft.com/office/drawing/2014/main" id="{14503E95-C6EF-1B29-DBFD-6CB6135748DF}"/>
              </a:ext>
            </a:extLst>
          </p:cNvPr>
          <p:cNvPicPr>
            <a:picLocks noChangeAspect="1"/>
          </p:cNvPicPr>
          <p:nvPr/>
        </p:nvPicPr>
        <p:blipFill>
          <a:blip r:embed="rId4">
            <a:lum bright="70000" contrast="-70000"/>
          </a:blip>
          <a:stretch>
            <a:fillRect/>
          </a:stretch>
        </p:blipFill>
        <p:spPr>
          <a:xfrm>
            <a:off x="7245143" y="2420596"/>
            <a:ext cx="373278" cy="380106"/>
          </a:xfrm>
          <a:prstGeom prst="rect">
            <a:avLst/>
          </a:prstGeom>
        </p:spPr>
      </p:pic>
      <p:sp>
        <p:nvSpPr>
          <p:cNvPr id="16" name="Textplatzhalter 2">
            <a:extLst>
              <a:ext uri="{FF2B5EF4-FFF2-40B4-BE49-F238E27FC236}">
                <a16:creationId xmlns:a16="http://schemas.microsoft.com/office/drawing/2014/main" id="{16491598-F7E9-253F-7C58-A47040921027}"/>
              </a:ext>
            </a:extLst>
          </p:cNvPr>
          <p:cNvSpPr txBox="1">
            <a:spLocks/>
          </p:cNvSpPr>
          <p:nvPr/>
        </p:nvSpPr>
        <p:spPr>
          <a:xfrm>
            <a:off x="7058841" y="2147257"/>
            <a:ext cx="3052208"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a:t>
            </a:r>
          </a:p>
        </p:txBody>
      </p:sp>
      <p:sp>
        <p:nvSpPr>
          <p:cNvPr id="17" name="Textplatzhalter 2">
            <a:extLst>
              <a:ext uri="{FF2B5EF4-FFF2-40B4-BE49-F238E27FC236}">
                <a16:creationId xmlns:a16="http://schemas.microsoft.com/office/drawing/2014/main" id="{E4D977B2-6531-ACAE-F9A2-436F90903432}"/>
              </a:ext>
            </a:extLst>
          </p:cNvPr>
          <p:cNvSpPr txBox="1">
            <a:spLocks/>
          </p:cNvSpPr>
          <p:nvPr/>
        </p:nvSpPr>
        <p:spPr>
          <a:xfrm>
            <a:off x="7537878" y="1799628"/>
            <a:ext cx="3052208"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Azure Open AI Service (PTU or PAYG)</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pic>
        <p:nvPicPr>
          <p:cNvPr id="18" name="Grafik 17">
            <a:extLst>
              <a:ext uri="{FF2B5EF4-FFF2-40B4-BE49-F238E27FC236}">
                <a16:creationId xmlns:a16="http://schemas.microsoft.com/office/drawing/2014/main" id="{C647D632-AD4F-011D-EE86-041D3CD4B0FE}"/>
              </a:ext>
            </a:extLst>
          </p:cNvPr>
          <p:cNvPicPr>
            <a:picLocks noChangeAspect="1"/>
          </p:cNvPicPr>
          <p:nvPr/>
        </p:nvPicPr>
        <p:blipFill>
          <a:blip r:embed="rId4">
            <a:lum bright="70000" contrast="-70000"/>
          </a:blip>
          <a:stretch>
            <a:fillRect/>
          </a:stretch>
        </p:blipFill>
        <p:spPr>
          <a:xfrm>
            <a:off x="7242910" y="1717297"/>
            <a:ext cx="373278" cy="380106"/>
          </a:xfrm>
          <a:prstGeom prst="rect">
            <a:avLst/>
          </a:prstGeom>
        </p:spPr>
      </p:pic>
      <p:cxnSp>
        <p:nvCxnSpPr>
          <p:cNvPr id="22" name="Verbinder: gewinkelt 14">
            <a:extLst>
              <a:ext uri="{FF2B5EF4-FFF2-40B4-BE49-F238E27FC236}">
                <a16:creationId xmlns:a16="http://schemas.microsoft.com/office/drawing/2014/main" id="{2CF990F1-E48C-566E-2628-7BAE619FD96C}"/>
              </a:ext>
            </a:extLst>
          </p:cNvPr>
          <p:cNvCxnSpPr>
            <a:cxnSpLocks/>
          </p:cNvCxnSpPr>
          <p:nvPr/>
        </p:nvCxnSpPr>
        <p:spPr>
          <a:xfrm>
            <a:off x="6465423" y="2246661"/>
            <a:ext cx="665002" cy="355404"/>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FD2236B7-D857-1799-B7C2-4C9D8AE80481}"/>
              </a:ext>
            </a:extLst>
          </p:cNvPr>
          <p:cNvCxnSpPr>
            <a:cxnSpLocks/>
          </p:cNvCxnSpPr>
          <p:nvPr/>
        </p:nvCxnSpPr>
        <p:spPr>
          <a:xfrm>
            <a:off x="6797924" y="2249237"/>
            <a:ext cx="33250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5299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Grafik 23">
            <a:extLst>
              <a:ext uri="{FF2B5EF4-FFF2-40B4-BE49-F238E27FC236}">
                <a16:creationId xmlns:a16="http://schemas.microsoft.com/office/drawing/2014/main" id="{AF4A9E99-5695-1FA8-FADC-5AEFB57BA3B9}"/>
              </a:ext>
            </a:extLst>
          </p:cNvPr>
          <p:cNvPicPr>
            <a:picLocks noChangeAspect="1"/>
          </p:cNvPicPr>
          <p:nvPr/>
        </p:nvPicPr>
        <p:blipFill>
          <a:blip r:embed="rId2"/>
          <a:stretch>
            <a:fillRect/>
          </a:stretch>
        </p:blipFill>
        <p:spPr>
          <a:xfrm>
            <a:off x="4687470" y="3079233"/>
            <a:ext cx="2743413" cy="1211479"/>
          </a:xfrm>
          <a:prstGeom prst="rect">
            <a:avLst/>
          </a:prstGeom>
        </p:spPr>
      </p:pic>
      <p:sp>
        <p:nvSpPr>
          <p:cNvPr id="6" name="Textfeld 5">
            <a:extLst>
              <a:ext uri="{FF2B5EF4-FFF2-40B4-BE49-F238E27FC236}">
                <a16:creationId xmlns:a16="http://schemas.microsoft.com/office/drawing/2014/main" id="{D0F0AB2C-0CA4-FC21-098B-765049C9E670}"/>
              </a:ext>
            </a:extLst>
          </p:cNvPr>
          <p:cNvSpPr txBox="1"/>
          <p:nvPr/>
        </p:nvSpPr>
        <p:spPr>
          <a:xfrm>
            <a:off x="323557" y="370450"/>
            <a:ext cx="3453894" cy="363946"/>
          </a:xfrm>
          <a:prstGeom prst="rect">
            <a:avLst/>
          </a:prstGeom>
          <a:noFill/>
        </p:spPr>
        <p:txBody>
          <a:bodyPr wrap="none" rtlCol="0">
            <a:spAutoFit/>
          </a:bodyPr>
          <a:lstStyle/>
          <a:p>
            <a:r>
              <a:rPr lang="de-DE">
                <a:latin typeface="Aptos SemiBold" panose="020B0004020202020204" pitchFamily="34" charset="0"/>
              </a:rPr>
              <a:t>Scenario: API Key Authentication</a:t>
            </a:r>
          </a:p>
        </p:txBody>
      </p:sp>
      <p:grpSp>
        <p:nvGrpSpPr>
          <p:cNvPr id="76" name="Gruppieren 75">
            <a:extLst>
              <a:ext uri="{FF2B5EF4-FFF2-40B4-BE49-F238E27FC236}">
                <a16:creationId xmlns:a16="http://schemas.microsoft.com/office/drawing/2014/main" id="{90F115F8-40C4-CCDB-3CA4-74FD90F7FB3E}"/>
              </a:ext>
            </a:extLst>
          </p:cNvPr>
          <p:cNvGrpSpPr/>
          <p:nvPr/>
        </p:nvGrpSpPr>
        <p:grpSpPr>
          <a:xfrm>
            <a:off x="640315" y="1248059"/>
            <a:ext cx="1624034" cy="1342486"/>
            <a:chOff x="637712" y="1290260"/>
            <a:chExt cx="1624034" cy="1342486"/>
          </a:xfrm>
        </p:grpSpPr>
        <p:sp>
          <p:nvSpPr>
            <p:cNvPr id="65" name="Textfeld 64">
              <a:extLst>
                <a:ext uri="{FF2B5EF4-FFF2-40B4-BE49-F238E27FC236}">
                  <a16:creationId xmlns:a16="http://schemas.microsoft.com/office/drawing/2014/main" id="{ABDDD441-F8F4-B627-4B57-9E568E23ADD9}"/>
                </a:ext>
              </a:extLst>
            </p:cNvPr>
            <p:cNvSpPr txBox="1"/>
            <p:nvPr/>
          </p:nvSpPr>
          <p:spPr>
            <a:xfrm>
              <a:off x="637712" y="2324969"/>
              <a:ext cx="1624034" cy="307777"/>
            </a:xfrm>
            <a:prstGeom prst="rect">
              <a:avLst/>
            </a:prstGeom>
            <a:noFill/>
          </p:spPr>
          <p:txBody>
            <a:bodyPr wrap="none" rtlCol="0">
              <a:spAutoFit/>
            </a:bodyPr>
            <a:lstStyle/>
            <a:p>
              <a:pPr algn="ctr"/>
              <a:r>
                <a:rPr lang="de-DE" sz="1400">
                  <a:latin typeface="+mj-lt"/>
                </a:rPr>
                <a:t>Team or Use Case 1</a:t>
              </a:r>
            </a:p>
          </p:txBody>
        </p:sp>
        <p:grpSp>
          <p:nvGrpSpPr>
            <p:cNvPr id="66" name="Gruppieren 65">
              <a:extLst>
                <a:ext uri="{FF2B5EF4-FFF2-40B4-BE49-F238E27FC236}">
                  <a16:creationId xmlns:a16="http://schemas.microsoft.com/office/drawing/2014/main" id="{C210C720-CB34-3140-BA39-99E8CA556F47}"/>
                </a:ext>
              </a:extLst>
            </p:cNvPr>
            <p:cNvGrpSpPr/>
            <p:nvPr/>
          </p:nvGrpSpPr>
          <p:grpSpPr>
            <a:xfrm>
              <a:off x="955479" y="1290260"/>
              <a:ext cx="988500" cy="958575"/>
              <a:chOff x="4630454" y="2001311"/>
              <a:chExt cx="988500" cy="958575"/>
            </a:xfrm>
          </p:grpSpPr>
          <p:pic>
            <p:nvPicPr>
              <p:cNvPr id="67" name="Grafik 66">
                <a:extLst>
                  <a:ext uri="{FF2B5EF4-FFF2-40B4-BE49-F238E27FC236}">
                    <a16:creationId xmlns:a16="http://schemas.microsoft.com/office/drawing/2014/main" id="{DC330DA2-4B77-1657-771C-FE4BED5832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68" name="Grafik 67">
                <a:extLst>
                  <a:ext uri="{FF2B5EF4-FFF2-40B4-BE49-F238E27FC236}">
                    <a16:creationId xmlns:a16="http://schemas.microsoft.com/office/drawing/2014/main" id="{A97B5D1D-2D0A-1D6E-C1C0-09C3EECF59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69" name="Grafik 68">
                <a:extLst>
                  <a:ext uri="{FF2B5EF4-FFF2-40B4-BE49-F238E27FC236}">
                    <a16:creationId xmlns:a16="http://schemas.microsoft.com/office/drawing/2014/main" id="{470FA15B-A5CE-F80E-55DE-40053FA3DF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grpSp>
        <p:nvGrpSpPr>
          <p:cNvPr id="77" name="Gruppieren 76">
            <a:extLst>
              <a:ext uri="{FF2B5EF4-FFF2-40B4-BE49-F238E27FC236}">
                <a16:creationId xmlns:a16="http://schemas.microsoft.com/office/drawing/2014/main" id="{6CDC44FF-9320-D787-B1E2-A6651861ABF5}"/>
              </a:ext>
            </a:extLst>
          </p:cNvPr>
          <p:cNvGrpSpPr/>
          <p:nvPr/>
        </p:nvGrpSpPr>
        <p:grpSpPr>
          <a:xfrm>
            <a:off x="494441" y="3114370"/>
            <a:ext cx="1769908" cy="1342486"/>
            <a:chOff x="564776" y="1290260"/>
            <a:chExt cx="1769908" cy="1342486"/>
          </a:xfrm>
        </p:grpSpPr>
        <p:sp>
          <p:nvSpPr>
            <p:cNvPr id="78" name="Textfeld 77">
              <a:extLst>
                <a:ext uri="{FF2B5EF4-FFF2-40B4-BE49-F238E27FC236}">
                  <a16:creationId xmlns:a16="http://schemas.microsoft.com/office/drawing/2014/main" id="{F2930615-A725-0063-CDDE-69B4E00D415B}"/>
                </a:ext>
              </a:extLst>
            </p:cNvPr>
            <p:cNvSpPr txBox="1"/>
            <p:nvPr/>
          </p:nvSpPr>
          <p:spPr>
            <a:xfrm>
              <a:off x="564776" y="2324969"/>
              <a:ext cx="1769908" cy="307777"/>
            </a:xfrm>
            <a:prstGeom prst="rect">
              <a:avLst/>
            </a:prstGeom>
            <a:noFill/>
          </p:spPr>
          <p:txBody>
            <a:bodyPr wrap="none" rtlCol="0">
              <a:spAutoFit/>
            </a:bodyPr>
            <a:lstStyle/>
            <a:p>
              <a:pPr algn="ctr"/>
              <a:r>
                <a:rPr lang="de-DE" sz="1400">
                  <a:latin typeface="+mj-lt"/>
                </a:rPr>
                <a:t>Team or Use Case [...]</a:t>
              </a:r>
            </a:p>
          </p:txBody>
        </p:sp>
        <p:grpSp>
          <p:nvGrpSpPr>
            <p:cNvPr id="79" name="Gruppieren 78">
              <a:extLst>
                <a:ext uri="{FF2B5EF4-FFF2-40B4-BE49-F238E27FC236}">
                  <a16:creationId xmlns:a16="http://schemas.microsoft.com/office/drawing/2014/main" id="{01AB1AA7-10B7-1D18-2567-5CD2EFE2EB1E}"/>
                </a:ext>
              </a:extLst>
            </p:cNvPr>
            <p:cNvGrpSpPr/>
            <p:nvPr/>
          </p:nvGrpSpPr>
          <p:grpSpPr>
            <a:xfrm>
              <a:off x="955479" y="1290260"/>
              <a:ext cx="988500" cy="958575"/>
              <a:chOff x="4630454" y="2001311"/>
              <a:chExt cx="988500" cy="958575"/>
            </a:xfrm>
          </p:grpSpPr>
          <p:pic>
            <p:nvPicPr>
              <p:cNvPr id="80" name="Grafik 79">
                <a:extLst>
                  <a:ext uri="{FF2B5EF4-FFF2-40B4-BE49-F238E27FC236}">
                    <a16:creationId xmlns:a16="http://schemas.microsoft.com/office/drawing/2014/main" id="{E4C98348-9B0C-8F94-55DD-17B61AE438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81" name="Grafik 80">
                <a:extLst>
                  <a:ext uri="{FF2B5EF4-FFF2-40B4-BE49-F238E27FC236}">
                    <a16:creationId xmlns:a16="http://schemas.microsoft.com/office/drawing/2014/main" id="{FEFC1C75-4E4C-EF0E-7CE8-263593F3C0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82" name="Grafik 81">
                <a:extLst>
                  <a:ext uri="{FF2B5EF4-FFF2-40B4-BE49-F238E27FC236}">
                    <a16:creationId xmlns:a16="http://schemas.microsoft.com/office/drawing/2014/main" id="{8AE1F31B-E836-7471-3A3C-731B551CDE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grpSp>
        <p:nvGrpSpPr>
          <p:cNvPr id="83" name="Gruppieren 82">
            <a:extLst>
              <a:ext uri="{FF2B5EF4-FFF2-40B4-BE49-F238E27FC236}">
                <a16:creationId xmlns:a16="http://schemas.microsoft.com/office/drawing/2014/main" id="{A48CF68D-06EF-09C6-36F2-608ACB1D9834}"/>
              </a:ext>
            </a:extLst>
          </p:cNvPr>
          <p:cNvGrpSpPr/>
          <p:nvPr/>
        </p:nvGrpSpPr>
        <p:grpSpPr>
          <a:xfrm>
            <a:off x="643521" y="4980682"/>
            <a:ext cx="1620828" cy="1342486"/>
            <a:chOff x="639315" y="1290260"/>
            <a:chExt cx="1620828" cy="1342486"/>
          </a:xfrm>
        </p:grpSpPr>
        <p:sp>
          <p:nvSpPr>
            <p:cNvPr id="84" name="Textfeld 83">
              <a:extLst>
                <a:ext uri="{FF2B5EF4-FFF2-40B4-BE49-F238E27FC236}">
                  <a16:creationId xmlns:a16="http://schemas.microsoft.com/office/drawing/2014/main" id="{7AE63BF4-3F5A-7871-AA7E-7B4C14E12EFC}"/>
                </a:ext>
              </a:extLst>
            </p:cNvPr>
            <p:cNvSpPr txBox="1"/>
            <p:nvPr/>
          </p:nvSpPr>
          <p:spPr>
            <a:xfrm>
              <a:off x="639315" y="2324969"/>
              <a:ext cx="1620828" cy="307777"/>
            </a:xfrm>
            <a:prstGeom prst="rect">
              <a:avLst/>
            </a:prstGeom>
            <a:noFill/>
          </p:spPr>
          <p:txBody>
            <a:bodyPr wrap="none" rtlCol="0">
              <a:spAutoFit/>
            </a:bodyPr>
            <a:lstStyle/>
            <a:p>
              <a:pPr algn="ctr"/>
              <a:r>
                <a:rPr lang="de-DE" sz="1400">
                  <a:latin typeface="+mj-lt"/>
                </a:rPr>
                <a:t>Team or Use Case n</a:t>
              </a:r>
            </a:p>
          </p:txBody>
        </p:sp>
        <p:grpSp>
          <p:nvGrpSpPr>
            <p:cNvPr id="85" name="Gruppieren 84">
              <a:extLst>
                <a:ext uri="{FF2B5EF4-FFF2-40B4-BE49-F238E27FC236}">
                  <a16:creationId xmlns:a16="http://schemas.microsoft.com/office/drawing/2014/main" id="{4B7FD8E3-3C20-6E20-B804-62319E3AED97}"/>
                </a:ext>
              </a:extLst>
            </p:cNvPr>
            <p:cNvGrpSpPr/>
            <p:nvPr/>
          </p:nvGrpSpPr>
          <p:grpSpPr>
            <a:xfrm>
              <a:off x="955479" y="1290260"/>
              <a:ext cx="988500" cy="958575"/>
              <a:chOff x="4630454" y="2001311"/>
              <a:chExt cx="988500" cy="958575"/>
            </a:xfrm>
          </p:grpSpPr>
          <p:pic>
            <p:nvPicPr>
              <p:cNvPr id="86" name="Grafik 85">
                <a:extLst>
                  <a:ext uri="{FF2B5EF4-FFF2-40B4-BE49-F238E27FC236}">
                    <a16:creationId xmlns:a16="http://schemas.microsoft.com/office/drawing/2014/main" id="{E4FFE52C-1A03-71E9-4581-7419E3320E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87" name="Grafik 86">
                <a:extLst>
                  <a:ext uri="{FF2B5EF4-FFF2-40B4-BE49-F238E27FC236}">
                    <a16:creationId xmlns:a16="http://schemas.microsoft.com/office/drawing/2014/main" id="{61AB668C-B3D3-0B2B-BDDA-0EEB847AE8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88" name="Grafik 87">
                <a:extLst>
                  <a:ext uri="{FF2B5EF4-FFF2-40B4-BE49-F238E27FC236}">
                    <a16:creationId xmlns:a16="http://schemas.microsoft.com/office/drawing/2014/main" id="{D956BB73-953E-642D-6290-5BFAAD2F6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pic>
        <p:nvPicPr>
          <p:cNvPr id="93" name="Grafik 92">
            <a:extLst>
              <a:ext uri="{FF2B5EF4-FFF2-40B4-BE49-F238E27FC236}">
                <a16:creationId xmlns:a16="http://schemas.microsoft.com/office/drawing/2014/main" id="{11DB466D-549C-FC45-E857-F24F9276B72E}"/>
              </a:ext>
            </a:extLst>
          </p:cNvPr>
          <p:cNvPicPr>
            <a:picLocks noChangeAspect="1"/>
          </p:cNvPicPr>
          <p:nvPr/>
        </p:nvPicPr>
        <p:blipFill>
          <a:blip r:embed="rId5">
            <a:lum bright="70000" contrast="-70000"/>
          </a:blip>
          <a:stretch>
            <a:fillRect/>
          </a:stretch>
        </p:blipFill>
        <p:spPr>
          <a:xfrm>
            <a:off x="10252880" y="3042029"/>
            <a:ext cx="854954" cy="870594"/>
          </a:xfrm>
          <a:prstGeom prst="rect">
            <a:avLst/>
          </a:prstGeom>
        </p:spPr>
      </p:pic>
      <p:sp>
        <p:nvSpPr>
          <p:cNvPr id="94" name="Textfeld 93">
            <a:extLst>
              <a:ext uri="{FF2B5EF4-FFF2-40B4-BE49-F238E27FC236}">
                <a16:creationId xmlns:a16="http://schemas.microsoft.com/office/drawing/2014/main" id="{E6A59CC6-5E19-B105-1323-04991FD6E399}"/>
              </a:ext>
            </a:extLst>
          </p:cNvPr>
          <p:cNvSpPr txBox="1"/>
          <p:nvPr/>
        </p:nvSpPr>
        <p:spPr>
          <a:xfrm>
            <a:off x="9803995" y="3968206"/>
            <a:ext cx="1752723" cy="307777"/>
          </a:xfrm>
          <a:prstGeom prst="rect">
            <a:avLst/>
          </a:prstGeom>
          <a:noFill/>
        </p:spPr>
        <p:txBody>
          <a:bodyPr wrap="none" rtlCol="0">
            <a:spAutoFit/>
          </a:bodyPr>
          <a:lstStyle/>
          <a:p>
            <a:pPr algn="ctr"/>
            <a:r>
              <a:rPr lang="de-DE" sz="1400">
                <a:latin typeface="+mj-lt"/>
              </a:rPr>
              <a:t>Azure OpenAI Service</a:t>
            </a:r>
          </a:p>
        </p:txBody>
      </p:sp>
      <p:cxnSp>
        <p:nvCxnSpPr>
          <p:cNvPr id="108" name="Gerade Verbindung mit Pfeil 107">
            <a:extLst>
              <a:ext uri="{FF2B5EF4-FFF2-40B4-BE49-F238E27FC236}">
                <a16:creationId xmlns:a16="http://schemas.microsoft.com/office/drawing/2014/main" id="{67B15BB3-2F84-F9D4-ADC5-B9C2FFEC917F}"/>
              </a:ext>
            </a:extLst>
          </p:cNvPr>
          <p:cNvCxnSpPr>
            <a:cxnSpLocks/>
          </p:cNvCxnSpPr>
          <p:nvPr/>
        </p:nvCxnSpPr>
        <p:spPr>
          <a:xfrm>
            <a:off x="2281785" y="1917927"/>
            <a:ext cx="2363324" cy="141244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Gerade Verbindung mit Pfeil 110">
            <a:extLst>
              <a:ext uri="{FF2B5EF4-FFF2-40B4-BE49-F238E27FC236}">
                <a16:creationId xmlns:a16="http://schemas.microsoft.com/office/drawing/2014/main" id="{1A1224D7-F545-E599-AF85-37700D72E638}"/>
              </a:ext>
            </a:extLst>
          </p:cNvPr>
          <p:cNvCxnSpPr>
            <a:cxnSpLocks/>
          </p:cNvCxnSpPr>
          <p:nvPr/>
        </p:nvCxnSpPr>
        <p:spPr>
          <a:xfrm>
            <a:off x="2613873" y="3603726"/>
            <a:ext cx="203465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Gerade Verbindung mit Pfeil 112">
            <a:extLst>
              <a:ext uri="{FF2B5EF4-FFF2-40B4-BE49-F238E27FC236}">
                <a16:creationId xmlns:a16="http://schemas.microsoft.com/office/drawing/2014/main" id="{47EB9567-7020-19FC-E523-5F76B01A822A}"/>
              </a:ext>
            </a:extLst>
          </p:cNvPr>
          <p:cNvCxnSpPr>
            <a:cxnSpLocks/>
          </p:cNvCxnSpPr>
          <p:nvPr/>
        </p:nvCxnSpPr>
        <p:spPr>
          <a:xfrm flipV="1">
            <a:off x="2251754" y="3856945"/>
            <a:ext cx="2396771" cy="165031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Gerade Verbindung mit Pfeil 115">
            <a:extLst>
              <a:ext uri="{FF2B5EF4-FFF2-40B4-BE49-F238E27FC236}">
                <a16:creationId xmlns:a16="http://schemas.microsoft.com/office/drawing/2014/main" id="{EEF7D622-CD8A-6750-DC45-E2B7473CB5EF}"/>
              </a:ext>
            </a:extLst>
          </p:cNvPr>
          <p:cNvCxnSpPr>
            <a:cxnSpLocks/>
          </p:cNvCxnSpPr>
          <p:nvPr/>
        </p:nvCxnSpPr>
        <p:spPr>
          <a:xfrm>
            <a:off x="7344102" y="3617550"/>
            <a:ext cx="2522040" cy="233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0" name="Textfeld 119">
            <a:extLst>
              <a:ext uri="{FF2B5EF4-FFF2-40B4-BE49-F238E27FC236}">
                <a16:creationId xmlns:a16="http://schemas.microsoft.com/office/drawing/2014/main" id="{1CA62AB2-8C0E-A40A-2333-22FAEFDF62D2}"/>
              </a:ext>
            </a:extLst>
          </p:cNvPr>
          <p:cNvSpPr txBox="1"/>
          <p:nvPr/>
        </p:nvSpPr>
        <p:spPr>
          <a:xfrm>
            <a:off x="2629494" y="1300664"/>
            <a:ext cx="4351078" cy="461665"/>
          </a:xfrm>
          <a:prstGeom prst="rect">
            <a:avLst/>
          </a:prstGeom>
          <a:noFill/>
        </p:spPr>
        <p:txBody>
          <a:bodyPr wrap="square" rtlCol="0">
            <a:spAutoFit/>
          </a:bodyPr>
          <a:lstStyle/>
          <a:p>
            <a:pPr marL="171450" indent="-171450">
              <a:buFont typeface="Arial" panose="020B0604020202020204" pitchFamily="34" charset="0"/>
              <a:buChar char="•"/>
            </a:pPr>
            <a:r>
              <a:rPr lang="de-DE" sz="1200">
                <a:latin typeface="Segoe UI Light" panose="020B0502040204020203" pitchFamily="34" charset="0"/>
                <a:cs typeface="Segoe UI Light" panose="020B0502040204020203" pitchFamily="34" charset="0"/>
              </a:rPr>
              <a:t>connection to PowerProxy as if it was Azure OpenAI</a:t>
            </a:r>
          </a:p>
          <a:p>
            <a:pPr marL="171450" indent="-171450">
              <a:buFont typeface="Arial" panose="020B0604020202020204" pitchFamily="34" charset="0"/>
              <a:buChar char="•"/>
            </a:pPr>
            <a:r>
              <a:rPr lang="de-DE" sz="1200">
                <a:latin typeface="Segoe UI Light" panose="020B0502040204020203" pitchFamily="34" charset="0"/>
                <a:cs typeface="Segoe UI Light" panose="020B0502040204020203" pitchFamily="34" charset="0"/>
              </a:rPr>
              <a:t>Azure OpenAI key = team-specific key</a:t>
            </a:r>
          </a:p>
        </p:txBody>
      </p:sp>
      <p:sp>
        <p:nvSpPr>
          <p:cNvPr id="121" name="Textfeld 120">
            <a:extLst>
              <a:ext uri="{FF2B5EF4-FFF2-40B4-BE49-F238E27FC236}">
                <a16:creationId xmlns:a16="http://schemas.microsoft.com/office/drawing/2014/main" id="{D2BBEEA7-7E9F-E046-3025-CC3638C1A8DB}"/>
              </a:ext>
            </a:extLst>
          </p:cNvPr>
          <p:cNvSpPr txBox="1"/>
          <p:nvPr/>
        </p:nvSpPr>
        <p:spPr>
          <a:xfrm>
            <a:off x="4059930" y="4275983"/>
            <a:ext cx="3940246" cy="461665"/>
          </a:xfrm>
          <a:prstGeom prst="rect">
            <a:avLst/>
          </a:prstGeom>
          <a:noFill/>
        </p:spPr>
        <p:txBody>
          <a:bodyPr wrap="none" rtlCol="0">
            <a:spAutoFit/>
          </a:bodyPr>
          <a:lstStyle/>
          <a:p>
            <a:pPr algn="ctr"/>
            <a:r>
              <a:rPr lang="de-DE" sz="1200">
                <a:latin typeface="Segoe UI Light" panose="020B0502040204020203" pitchFamily="34" charset="0"/>
                <a:cs typeface="Segoe UI Light" panose="020B0502040204020203" pitchFamily="34" charset="0"/>
              </a:rPr>
              <a:t>transparent server,</a:t>
            </a:r>
          </a:p>
          <a:p>
            <a:pPr algn="ctr"/>
            <a:r>
              <a:rPr lang="de-DE" sz="1200">
                <a:latin typeface="Segoe UI Light" panose="020B0502040204020203" pitchFamily="34" charset="0"/>
                <a:cs typeface="Segoe UI Light" panose="020B0502040204020203" pitchFamily="34" charset="0"/>
              </a:rPr>
              <a:t>running on arbitrary host, eg. auto-scaling Container Apps</a:t>
            </a:r>
          </a:p>
        </p:txBody>
      </p:sp>
      <p:cxnSp>
        <p:nvCxnSpPr>
          <p:cNvPr id="124" name="Gerade Verbindung mit Pfeil 123">
            <a:extLst>
              <a:ext uri="{FF2B5EF4-FFF2-40B4-BE49-F238E27FC236}">
                <a16:creationId xmlns:a16="http://schemas.microsoft.com/office/drawing/2014/main" id="{3C931310-4028-FEC3-8CAC-243E5582BF2A}"/>
              </a:ext>
            </a:extLst>
          </p:cNvPr>
          <p:cNvCxnSpPr>
            <a:cxnSpLocks/>
          </p:cNvCxnSpPr>
          <p:nvPr/>
        </p:nvCxnSpPr>
        <p:spPr>
          <a:xfrm rot="16200000" flipH="1">
            <a:off x="5812891" y="5081312"/>
            <a:ext cx="1326376" cy="872663"/>
          </a:xfrm>
          <a:prstGeom prst="bentConnector3">
            <a:avLst>
              <a:gd name="adj1" fmla="val 99849"/>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31" name="Gerade Verbindung mit Pfeil 130">
            <a:extLst>
              <a:ext uri="{FF2B5EF4-FFF2-40B4-BE49-F238E27FC236}">
                <a16:creationId xmlns:a16="http://schemas.microsoft.com/office/drawing/2014/main" id="{5999A17E-F05C-4FA5-3A5F-63F172540CE6}"/>
              </a:ext>
            </a:extLst>
          </p:cNvPr>
          <p:cNvCxnSpPr>
            <a:cxnSpLocks/>
            <a:stCxn id="128" idx="3"/>
            <a:endCxn id="130" idx="1"/>
          </p:cNvCxnSpPr>
          <p:nvPr/>
        </p:nvCxnSpPr>
        <p:spPr>
          <a:xfrm flipV="1">
            <a:off x="7989566" y="6153890"/>
            <a:ext cx="1155193" cy="1155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16" name="Gruppieren 15">
            <a:extLst>
              <a:ext uri="{FF2B5EF4-FFF2-40B4-BE49-F238E27FC236}">
                <a16:creationId xmlns:a16="http://schemas.microsoft.com/office/drawing/2014/main" id="{6E47800B-B1A4-D9FB-EE4F-B41AFDE3535E}"/>
              </a:ext>
            </a:extLst>
          </p:cNvPr>
          <p:cNvGrpSpPr/>
          <p:nvPr/>
        </p:nvGrpSpPr>
        <p:grpSpPr>
          <a:xfrm>
            <a:off x="6980572" y="5571536"/>
            <a:ext cx="1008994" cy="732406"/>
            <a:chOff x="6980572" y="5571536"/>
            <a:chExt cx="1008994" cy="732406"/>
          </a:xfrm>
        </p:grpSpPr>
        <p:sp>
          <p:nvSpPr>
            <p:cNvPr id="128" name="Textfeld 127">
              <a:extLst>
                <a:ext uri="{FF2B5EF4-FFF2-40B4-BE49-F238E27FC236}">
                  <a16:creationId xmlns:a16="http://schemas.microsoft.com/office/drawing/2014/main" id="{010A37D7-010D-FCC9-1325-B24536FE8147}"/>
                </a:ext>
              </a:extLst>
            </p:cNvPr>
            <p:cNvSpPr txBox="1"/>
            <p:nvPr/>
          </p:nvSpPr>
          <p:spPr>
            <a:xfrm>
              <a:off x="6980572" y="6026943"/>
              <a:ext cx="1008994" cy="276999"/>
            </a:xfrm>
            <a:prstGeom prst="rect">
              <a:avLst/>
            </a:prstGeom>
            <a:noFill/>
          </p:spPr>
          <p:txBody>
            <a:bodyPr wrap="none" rtlCol="0">
              <a:spAutoFit/>
            </a:bodyPr>
            <a:lstStyle/>
            <a:p>
              <a:pPr algn="ctr"/>
              <a:r>
                <a:rPr lang="de-DE" sz="1200">
                  <a:latin typeface="+mj-lt"/>
                </a:rPr>
                <a:t>Log Analytics</a:t>
              </a:r>
            </a:p>
          </p:txBody>
        </p:sp>
        <p:pic>
          <p:nvPicPr>
            <p:cNvPr id="135" name="Grafik 134">
              <a:extLst>
                <a:ext uri="{FF2B5EF4-FFF2-40B4-BE49-F238E27FC236}">
                  <a16:creationId xmlns:a16="http://schemas.microsoft.com/office/drawing/2014/main" id="{C612CE8E-6608-F0EC-8EED-88ED495D44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9069" y="5571536"/>
              <a:ext cx="432000" cy="432000"/>
            </a:xfrm>
            <a:prstGeom prst="rect">
              <a:avLst/>
            </a:prstGeom>
          </p:spPr>
        </p:pic>
      </p:grpSp>
      <p:grpSp>
        <p:nvGrpSpPr>
          <p:cNvPr id="17" name="Gruppieren 16">
            <a:extLst>
              <a:ext uri="{FF2B5EF4-FFF2-40B4-BE49-F238E27FC236}">
                <a16:creationId xmlns:a16="http://schemas.microsoft.com/office/drawing/2014/main" id="{9F2FF1DA-596C-4244-2430-48DD1E84153A}"/>
              </a:ext>
            </a:extLst>
          </p:cNvPr>
          <p:cNvGrpSpPr/>
          <p:nvPr/>
        </p:nvGrpSpPr>
        <p:grpSpPr>
          <a:xfrm>
            <a:off x="9144759" y="5609985"/>
            <a:ext cx="730585" cy="682404"/>
            <a:chOff x="9144759" y="5609985"/>
            <a:chExt cx="730585" cy="682404"/>
          </a:xfrm>
        </p:grpSpPr>
        <p:sp>
          <p:nvSpPr>
            <p:cNvPr id="130" name="Textfeld 129">
              <a:extLst>
                <a:ext uri="{FF2B5EF4-FFF2-40B4-BE49-F238E27FC236}">
                  <a16:creationId xmlns:a16="http://schemas.microsoft.com/office/drawing/2014/main" id="{FA353446-ED35-A89B-E235-8CE9F6D2733C}"/>
                </a:ext>
              </a:extLst>
            </p:cNvPr>
            <p:cNvSpPr txBox="1"/>
            <p:nvPr/>
          </p:nvSpPr>
          <p:spPr>
            <a:xfrm>
              <a:off x="9144759" y="6015390"/>
              <a:ext cx="730585" cy="276999"/>
            </a:xfrm>
            <a:prstGeom prst="rect">
              <a:avLst/>
            </a:prstGeom>
            <a:noFill/>
          </p:spPr>
          <p:txBody>
            <a:bodyPr wrap="none" rtlCol="0">
              <a:spAutoFit/>
            </a:bodyPr>
            <a:lstStyle/>
            <a:p>
              <a:pPr algn="ctr"/>
              <a:r>
                <a:rPr lang="de-DE" sz="1200">
                  <a:latin typeface="+mj-lt"/>
                </a:rPr>
                <a:t>Power BI</a:t>
              </a:r>
            </a:p>
          </p:txBody>
        </p:sp>
        <p:pic>
          <p:nvPicPr>
            <p:cNvPr id="137" name="Grafik 136">
              <a:extLst>
                <a:ext uri="{FF2B5EF4-FFF2-40B4-BE49-F238E27FC236}">
                  <a16:creationId xmlns:a16="http://schemas.microsoft.com/office/drawing/2014/main" id="{B2CA89D2-634D-B06A-8565-FEB01E4C08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94051" y="5609985"/>
              <a:ext cx="432000" cy="432000"/>
            </a:xfrm>
            <a:prstGeom prst="rect">
              <a:avLst/>
            </a:prstGeom>
          </p:spPr>
        </p:pic>
      </p:grpSp>
      <p:sp>
        <p:nvSpPr>
          <p:cNvPr id="139" name="Textfeld 138">
            <a:extLst>
              <a:ext uri="{FF2B5EF4-FFF2-40B4-BE49-F238E27FC236}">
                <a16:creationId xmlns:a16="http://schemas.microsoft.com/office/drawing/2014/main" id="{6D18CA46-BF01-C3FB-A398-DA9D77859435}"/>
              </a:ext>
            </a:extLst>
          </p:cNvPr>
          <p:cNvSpPr txBox="1"/>
          <p:nvPr/>
        </p:nvSpPr>
        <p:spPr>
          <a:xfrm>
            <a:off x="4225588" y="5228407"/>
            <a:ext cx="1794601" cy="276999"/>
          </a:xfrm>
          <a:prstGeom prst="rect">
            <a:avLst/>
          </a:prstGeom>
          <a:noFill/>
        </p:spPr>
        <p:txBody>
          <a:bodyPr wrap="square" rtlCol="0">
            <a:spAutoFit/>
          </a:bodyPr>
          <a:lstStyle>
            <a:defPPr>
              <a:defRPr lang="de-DE"/>
            </a:defPPr>
            <a:lvl1pPr>
              <a:defRPr sz="1100">
                <a:latin typeface="+mj-lt"/>
              </a:defRPr>
            </a:lvl1pPr>
          </a:lstStyle>
          <a:p>
            <a:pPr algn="r"/>
            <a:r>
              <a:rPr lang="de-DE" sz="1200" i="1">
                <a:latin typeface="Segoe UI Light" panose="020B0502040204020203" pitchFamily="34" charset="0"/>
                <a:cs typeface="Segoe UI Light" panose="020B0502040204020203" pitchFamily="34" charset="0"/>
              </a:rPr>
              <a:t>customizable via plugins</a:t>
            </a:r>
          </a:p>
        </p:txBody>
      </p:sp>
      <p:pic>
        <p:nvPicPr>
          <p:cNvPr id="4" name="Grafik 3">
            <a:extLst>
              <a:ext uri="{FF2B5EF4-FFF2-40B4-BE49-F238E27FC236}">
                <a16:creationId xmlns:a16="http://schemas.microsoft.com/office/drawing/2014/main" id="{04662C94-1450-6A9C-ECB7-4A270C9FDE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64349" y="1407858"/>
            <a:ext cx="307777" cy="307777"/>
          </a:xfrm>
          <a:prstGeom prst="rect">
            <a:avLst/>
          </a:prstGeom>
        </p:spPr>
      </p:pic>
      <p:grpSp>
        <p:nvGrpSpPr>
          <p:cNvPr id="3" name="Gruppieren 2">
            <a:extLst>
              <a:ext uri="{FF2B5EF4-FFF2-40B4-BE49-F238E27FC236}">
                <a16:creationId xmlns:a16="http://schemas.microsoft.com/office/drawing/2014/main" id="{AF8202C8-2553-BDA5-49A4-E9C357E439EB}"/>
              </a:ext>
            </a:extLst>
          </p:cNvPr>
          <p:cNvGrpSpPr/>
          <p:nvPr/>
        </p:nvGrpSpPr>
        <p:grpSpPr>
          <a:xfrm>
            <a:off x="7468542" y="3148569"/>
            <a:ext cx="2518738" cy="430887"/>
            <a:chOff x="7500966" y="3148569"/>
            <a:chExt cx="2518738" cy="430887"/>
          </a:xfrm>
        </p:grpSpPr>
        <p:sp>
          <p:nvSpPr>
            <p:cNvPr id="122" name="Textfeld 121">
              <a:extLst>
                <a:ext uri="{FF2B5EF4-FFF2-40B4-BE49-F238E27FC236}">
                  <a16:creationId xmlns:a16="http://schemas.microsoft.com/office/drawing/2014/main" id="{48941BDD-8407-491B-8583-1FEC099E6794}"/>
                </a:ext>
              </a:extLst>
            </p:cNvPr>
            <p:cNvSpPr txBox="1"/>
            <p:nvPr/>
          </p:nvSpPr>
          <p:spPr>
            <a:xfrm>
              <a:off x="7850456" y="3148569"/>
              <a:ext cx="2169248" cy="430887"/>
            </a:xfrm>
            <a:prstGeom prst="rect">
              <a:avLst/>
            </a:prstGeom>
            <a:noFill/>
          </p:spPr>
          <p:txBody>
            <a:bodyPr wrap="square" rtlCol="0">
              <a:spAutoFit/>
            </a:bodyPr>
            <a:lstStyle>
              <a:defPPr>
                <a:defRPr lang="de-DE"/>
              </a:defPPr>
              <a:lvl1pPr>
                <a:defRPr sz="1100">
                  <a:latin typeface="+mj-lt"/>
                </a:defRPr>
              </a:lvl1pPr>
            </a:lstStyle>
            <a:p>
              <a:r>
                <a:rPr lang="de-DE">
                  <a:latin typeface="Segoe UI Light" panose="020B0502040204020203" pitchFamily="34" charset="0"/>
                  <a:cs typeface="Segoe UI Light" panose="020B0502040204020203" pitchFamily="34" charset="0"/>
                </a:rPr>
                <a:t>Azure OpenAI key</a:t>
              </a:r>
            </a:p>
            <a:p>
              <a:r>
                <a:rPr lang="de-DE">
                  <a:latin typeface="Segoe UI Light" panose="020B0502040204020203" pitchFamily="34" charset="0"/>
                  <a:cs typeface="Segoe UI Light" panose="020B0502040204020203" pitchFamily="34" charset="0"/>
                </a:rPr>
                <a:t>(only known to administrators)</a:t>
              </a:r>
            </a:p>
          </p:txBody>
        </p:sp>
        <p:pic>
          <p:nvPicPr>
            <p:cNvPr id="5" name="Grafik 4">
              <a:extLst>
                <a:ext uri="{FF2B5EF4-FFF2-40B4-BE49-F238E27FC236}">
                  <a16:creationId xmlns:a16="http://schemas.microsoft.com/office/drawing/2014/main" id="{C1438997-3222-5154-2DE7-CA41571173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00966" y="3210124"/>
              <a:ext cx="307777" cy="307777"/>
            </a:xfrm>
            <a:prstGeom prst="rect">
              <a:avLst/>
            </a:prstGeom>
          </p:spPr>
        </p:pic>
      </p:grpSp>
      <p:pic>
        <p:nvPicPr>
          <p:cNvPr id="7" name="Grafik 6">
            <a:extLst>
              <a:ext uri="{FF2B5EF4-FFF2-40B4-BE49-F238E27FC236}">
                <a16:creationId xmlns:a16="http://schemas.microsoft.com/office/drawing/2014/main" id="{2C3F5ED3-D1E8-1C55-8A9D-F7F64D22DBC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715252" y="3224607"/>
            <a:ext cx="307777" cy="307777"/>
          </a:xfrm>
          <a:prstGeom prst="rect">
            <a:avLst/>
          </a:prstGeom>
        </p:spPr>
      </p:pic>
      <p:pic>
        <p:nvPicPr>
          <p:cNvPr id="8" name="Grafik 7">
            <a:extLst>
              <a:ext uri="{FF2B5EF4-FFF2-40B4-BE49-F238E27FC236}">
                <a16:creationId xmlns:a16="http://schemas.microsoft.com/office/drawing/2014/main" id="{12BF2C67-B515-CDFC-CBBC-D688992FC56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67713" y="5101330"/>
            <a:ext cx="307777" cy="307777"/>
          </a:xfrm>
          <a:prstGeom prst="rect">
            <a:avLst/>
          </a:prstGeom>
        </p:spPr>
      </p:pic>
      <p:cxnSp>
        <p:nvCxnSpPr>
          <p:cNvPr id="11" name="Gerade Verbindung mit Pfeil 123">
            <a:extLst>
              <a:ext uri="{FF2B5EF4-FFF2-40B4-BE49-F238E27FC236}">
                <a16:creationId xmlns:a16="http://schemas.microsoft.com/office/drawing/2014/main" id="{72C962A4-FEE7-E87B-E2C9-F02A2910185A}"/>
              </a:ext>
            </a:extLst>
          </p:cNvPr>
          <p:cNvCxnSpPr>
            <a:cxnSpLocks/>
          </p:cNvCxnSpPr>
          <p:nvPr/>
        </p:nvCxnSpPr>
        <p:spPr>
          <a:xfrm flipV="1">
            <a:off x="5966646" y="2370349"/>
            <a:ext cx="1227660" cy="489393"/>
          </a:xfrm>
          <a:prstGeom prst="bentConnector3">
            <a:avLst>
              <a:gd name="adj1" fmla="val 727"/>
            </a:avLst>
          </a:prstGeom>
          <a:ln>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15" name="Gruppieren 14">
            <a:extLst>
              <a:ext uri="{FF2B5EF4-FFF2-40B4-BE49-F238E27FC236}">
                <a16:creationId xmlns:a16="http://schemas.microsoft.com/office/drawing/2014/main" id="{29D7B13D-C3F3-A52D-A8D6-5C96804A15B0}"/>
              </a:ext>
            </a:extLst>
          </p:cNvPr>
          <p:cNvGrpSpPr/>
          <p:nvPr/>
        </p:nvGrpSpPr>
        <p:grpSpPr>
          <a:xfrm>
            <a:off x="7106439" y="1974977"/>
            <a:ext cx="757260" cy="732406"/>
            <a:chOff x="7243802" y="2068760"/>
            <a:chExt cx="757260" cy="732406"/>
          </a:xfrm>
        </p:grpSpPr>
        <p:pic>
          <p:nvPicPr>
            <p:cNvPr id="10" name="Grafik 9">
              <a:extLst>
                <a:ext uri="{FF2B5EF4-FFF2-40B4-BE49-F238E27FC236}">
                  <a16:creationId xmlns:a16="http://schemas.microsoft.com/office/drawing/2014/main" id="{915AF39E-8970-6A28-0C4B-7B1092AF0E1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406432" y="2068760"/>
              <a:ext cx="432000" cy="432000"/>
            </a:xfrm>
            <a:prstGeom prst="rect">
              <a:avLst/>
            </a:prstGeom>
          </p:spPr>
        </p:pic>
        <p:sp>
          <p:nvSpPr>
            <p:cNvPr id="14" name="Textfeld 13">
              <a:extLst>
                <a:ext uri="{FF2B5EF4-FFF2-40B4-BE49-F238E27FC236}">
                  <a16:creationId xmlns:a16="http://schemas.microsoft.com/office/drawing/2014/main" id="{D735F9B2-5CBB-5319-3B36-DD4EF7700E09}"/>
                </a:ext>
              </a:extLst>
            </p:cNvPr>
            <p:cNvSpPr txBox="1"/>
            <p:nvPr/>
          </p:nvSpPr>
          <p:spPr>
            <a:xfrm>
              <a:off x="7243802" y="2524167"/>
              <a:ext cx="757260" cy="276999"/>
            </a:xfrm>
            <a:prstGeom prst="rect">
              <a:avLst/>
            </a:prstGeom>
            <a:noFill/>
          </p:spPr>
          <p:txBody>
            <a:bodyPr wrap="none" rtlCol="0">
              <a:spAutoFit/>
            </a:bodyPr>
            <a:lstStyle/>
            <a:p>
              <a:pPr algn="ctr"/>
              <a:r>
                <a:rPr lang="de-DE" sz="1200">
                  <a:latin typeface="+mj-lt"/>
                </a:rPr>
                <a:t>Key Vault</a:t>
              </a:r>
            </a:p>
          </p:txBody>
        </p:sp>
      </p:grpSp>
      <p:sp>
        <p:nvSpPr>
          <p:cNvPr id="19" name="Textfeld 18">
            <a:extLst>
              <a:ext uri="{FF2B5EF4-FFF2-40B4-BE49-F238E27FC236}">
                <a16:creationId xmlns:a16="http://schemas.microsoft.com/office/drawing/2014/main" id="{098AE75C-F2B3-4486-8B2F-BC658E113650}"/>
              </a:ext>
            </a:extLst>
          </p:cNvPr>
          <p:cNvSpPr txBox="1"/>
          <p:nvPr/>
        </p:nvSpPr>
        <p:spPr>
          <a:xfrm>
            <a:off x="4113954" y="2176144"/>
            <a:ext cx="1794601" cy="461665"/>
          </a:xfrm>
          <a:prstGeom prst="rect">
            <a:avLst/>
          </a:prstGeom>
          <a:noFill/>
        </p:spPr>
        <p:txBody>
          <a:bodyPr wrap="square" rtlCol="0">
            <a:spAutoFit/>
          </a:bodyPr>
          <a:lstStyle>
            <a:defPPr>
              <a:defRPr lang="de-DE"/>
            </a:defPPr>
            <a:lvl1pPr>
              <a:defRPr sz="1100">
                <a:latin typeface="+mj-lt"/>
              </a:defRPr>
            </a:lvl1pPr>
          </a:lstStyle>
          <a:p>
            <a:pPr algn="r"/>
            <a:r>
              <a:rPr lang="de-DE" sz="1200" i="1">
                <a:latin typeface="Segoe UI Light" panose="020B0502040204020203" pitchFamily="34" charset="0"/>
                <a:cs typeface="Segoe UI Light" panose="020B0502040204020203" pitchFamily="34" charset="0"/>
              </a:rPr>
              <a:t>optional:</a:t>
            </a:r>
          </a:p>
          <a:p>
            <a:pPr algn="r"/>
            <a:r>
              <a:rPr lang="de-DE" sz="1200" i="1">
                <a:latin typeface="Segoe UI Light" panose="020B0502040204020203" pitchFamily="34" charset="0"/>
                <a:cs typeface="Segoe UI Light" panose="020B0502040204020203" pitchFamily="34" charset="0"/>
              </a:rPr>
              <a:t>secrets from Key Vault</a:t>
            </a:r>
          </a:p>
        </p:txBody>
      </p:sp>
    </p:spTree>
    <p:extLst>
      <p:ext uri="{BB962C8B-B14F-4D97-AF65-F5344CB8AC3E}">
        <p14:creationId xmlns:p14="http://schemas.microsoft.com/office/powerpoint/2010/main" val="3914079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Grafik 24">
            <a:extLst>
              <a:ext uri="{FF2B5EF4-FFF2-40B4-BE49-F238E27FC236}">
                <a16:creationId xmlns:a16="http://schemas.microsoft.com/office/drawing/2014/main" id="{74984365-ED41-E789-4E72-46DDA1A04015}"/>
              </a:ext>
            </a:extLst>
          </p:cNvPr>
          <p:cNvPicPr>
            <a:picLocks noChangeAspect="1"/>
          </p:cNvPicPr>
          <p:nvPr/>
        </p:nvPicPr>
        <p:blipFill>
          <a:blip r:embed="rId2"/>
          <a:stretch>
            <a:fillRect/>
          </a:stretch>
        </p:blipFill>
        <p:spPr>
          <a:xfrm>
            <a:off x="4579286" y="4649331"/>
            <a:ext cx="2743413" cy="1211479"/>
          </a:xfrm>
          <a:prstGeom prst="rect">
            <a:avLst/>
          </a:prstGeom>
        </p:spPr>
      </p:pic>
      <p:pic>
        <p:nvPicPr>
          <p:cNvPr id="14" name="Grafik 13">
            <a:extLst>
              <a:ext uri="{FF2B5EF4-FFF2-40B4-BE49-F238E27FC236}">
                <a16:creationId xmlns:a16="http://schemas.microsoft.com/office/drawing/2014/main" id="{28EED999-18AE-34FB-3297-34C8B03FEA0A}"/>
              </a:ext>
            </a:extLst>
          </p:cNvPr>
          <p:cNvPicPr>
            <a:picLocks noChangeAspect="1"/>
          </p:cNvPicPr>
          <p:nvPr/>
        </p:nvPicPr>
        <p:blipFill>
          <a:blip r:embed="rId2"/>
          <a:stretch>
            <a:fillRect/>
          </a:stretch>
        </p:blipFill>
        <p:spPr>
          <a:xfrm>
            <a:off x="4538360" y="1599159"/>
            <a:ext cx="2743413" cy="1211479"/>
          </a:xfrm>
          <a:prstGeom prst="rect">
            <a:avLst/>
          </a:prstGeom>
        </p:spPr>
      </p:pic>
      <p:sp>
        <p:nvSpPr>
          <p:cNvPr id="6" name="Textfeld 5">
            <a:extLst>
              <a:ext uri="{FF2B5EF4-FFF2-40B4-BE49-F238E27FC236}">
                <a16:creationId xmlns:a16="http://schemas.microsoft.com/office/drawing/2014/main" id="{D0F0AB2C-0CA4-FC21-098B-765049C9E670}"/>
              </a:ext>
            </a:extLst>
          </p:cNvPr>
          <p:cNvSpPr txBox="1"/>
          <p:nvPr/>
        </p:nvSpPr>
        <p:spPr>
          <a:xfrm>
            <a:off x="323557" y="370450"/>
            <a:ext cx="4501040" cy="363946"/>
          </a:xfrm>
          <a:prstGeom prst="rect">
            <a:avLst/>
          </a:prstGeom>
          <a:noFill/>
        </p:spPr>
        <p:txBody>
          <a:bodyPr wrap="none" rtlCol="0">
            <a:spAutoFit/>
          </a:bodyPr>
          <a:lstStyle/>
          <a:p>
            <a:r>
              <a:rPr lang="de-DE">
                <a:latin typeface="Aptos SemiBold" panose="020B0004020202020204" pitchFamily="34" charset="0"/>
              </a:rPr>
              <a:t>Scenario: Azure AD/Entra ID Authentication</a:t>
            </a:r>
          </a:p>
        </p:txBody>
      </p:sp>
      <p:grpSp>
        <p:nvGrpSpPr>
          <p:cNvPr id="2" name="Gruppieren 1">
            <a:extLst>
              <a:ext uri="{FF2B5EF4-FFF2-40B4-BE49-F238E27FC236}">
                <a16:creationId xmlns:a16="http://schemas.microsoft.com/office/drawing/2014/main" id="{64013BA7-D4A4-34E5-9C4F-D2D53029A3BC}"/>
              </a:ext>
            </a:extLst>
          </p:cNvPr>
          <p:cNvGrpSpPr/>
          <p:nvPr/>
        </p:nvGrpSpPr>
        <p:grpSpPr>
          <a:xfrm>
            <a:off x="640315" y="1248059"/>
            <a:ext cx="1624034" cy="1342486"/>
            <a:chOff x="637712" y="1290260"/>
            <a:chExt cx="1624034" cy="1342486"/>
          </a:xfrm>
        </p:grpSpPr>
        <p:sp>
          <p:nvSpPr>
            <p:cNvPr id="3" name="Textfeld 2">
              <a:extLst>
                <a:ext uri="{FF2B5EF4-FFF2-40B4-BE49-F238E27FC236}">
                  <a16:creationId xmlns:a16="http://schemas.microsoft.com/office/drawing/2014/main" id="{D413C2BB-B0A5-BF5A-F13F-299AF8BD8346}"/>
                </a:ext>
              </a:extLst>
            </p:cNvPr>
            <p:cNvSpPr txBox="1"/>
            <p:nvPr/>
          </p:nvSpPr>
          <p:spPr>
            <a:xfrm>
              <a:off x="637712" y="2324969"/>
              <a:ext cx="1624034" cy="307777"/>
            </a:xfrm>
            <a:prstGeom prst="rect">
              <a:avLst/>
            </a:prstGeom>
            <a:noFill/>
          </p:spPr>
          <p:txBody>
            <a:bodyPr wrap="none" rtlCol="0">
              <a:spAutoFit/>
            </a:bodyPr>
            <a:lstStyle/>
            <a:p>
              <a:pPr algn="ctr"/>
              <a:r>
                <a:rPr lang="de-DE" sz="1400">
                  <a:latin typeface="+mj-lt"/>
                </a:rPr>
                <a:t>Team or Use Case 1</a:t>
              </a:r>
            </a:p>
          </p:txBody>
        </p:sp>
        <p:grpSp>
          <p:nvGrpSpPr>
            <p:cNvPr id="4" name="Gruppieren 3">
              <a:extLst>
                <a:ext uri="{FF2B5EF4-FFF2-40B4-BE49-F238E27FC236}">
                  <a16:creationId xmlns:a16="http://schemas.microsoft.com/office/drawing/2014/main" id="{0ABB5AA1-2D08-CE8F-6AC4-7FAD0BD201CA}"/>
                </a:ext>
              </a:extLst>
            </p:cNvPr>
            <p:cNvGrpSpPr/>
            <p:nvPr/>
          </p:nvGrpSpPr>
          <p:grpSpPr>
            <a:xfrm>
              <a:off x="955479" y="1290260"/>
              <a:ext cx="988500" cy="958575"/>
              <a:chOff x="4630454" y="2001311"/>
              <a:chExt cx="988500" cy="958575"/>
            </a:xfrm>
          </p:grpSpPr>
          <p:pic>
            <p:nvPicPr>
              <p:cNvPr id="5" name="Grafik 4">
                <a:extLst>
                  <a:ext uri="{FF2B5EF4-FFF2-40B4-BE49-F238E27FC236}">
                    <a16:creationId xmlns:a16="http://schemas.microsoft.com/office/drawing/2014/main" id="{690A9C30-CCB7-15A5-E07A-CCBC04FD15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7" name="Grafik 6">
                <a:extLst>
                  <a:ext uri="{FF2B5EF4-FFF2-40B4-BE49-F238E27FC236}">
                    <a16:creationId xmlns:a16="http://schemas.microsoft.com/office/drawing/2014/main" id="{3D5C8F3F-ABDC-9BFC-503E-5ACFD45802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8" name="Grafik 7">
                <a:extLst>
                  <a:ext uri="{FF2B5EF4-FFF2-40B4-BE49-F238E27FC236}">
                    <a16:creationId xmlns:a16="http://schemas.microsoft.com/office/drawing/2014/main" id="{812C2811-6539-FF42-E167-CF0AA67B83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grpSp>
        <p:nvGrpSpPr>
          <p:cNvPr id="15" name="Gruppieren 14">
            <a:extLst>
              <a:ext uri="{FF2B5EF4-FFF2-40B4-BE49-F238E27FC236}">
                <a16:creationId xmlns:a16="http://schemas.microsoft.com/office/drawing/2014/main" id="{5AC9B83D-CCDA-BBF3-82C1-27C71108705D}"/>
              </a:ext>
            </a:extLst>
          </p:cNvPr>
          <p:cNvGrpSpPr/>
          <p:nvPr/>
        </p:nvGrpSpPr>
        <p:grpSpPr>
          <a:xfrm>
            <a:off x="554595" y="4267456"/>
            <a:ext cx="1620828" cy="1342486"/>
            <a:chOff x="639315" y="1290260"/>
            <a:chExt cx="1620828" cy="1342486"/>
          </a:xfrm>
        </p:grpSpPr>
        <p:sp>
          <p:nvSpPr>
            <p:cNvPr id="16" name="Textfeld 15">
              <a:extLst>
                <a:ext uri="{FF2B5EF4-FFF2-40B4-BE49-F238E27FC236}">
                  <a16:creationId xmlns:a16="http://schemas.microsoft.com/office/drawing/2014/main" id="{B970FAAF-7786-7C89-31FF-4E1F7F6725D7}"/>
                </a:ext>
              </a:extLst>
            </p:cNvPr>
            <p:cNvSpPr txBox="1"/>
            <p:nvPr/>
          </p:nvSpPr>
          <p:spPr>
            <a:xfrm>
              <a:off x="639315" y="2324969"/>
              <a:ext cx="1620828" cy="307777"/>
            </a:xfrm>
            <a:prstGeom prst="rect">
              <a:avLst/>
            </a:prstGeom>
            <a:noFill/>
          </p:spPr>
          <p:txBody>
            <a:bodyPr wrap="none" rtlCol="0">
              <a:spAutoFit/>
            </a:bodyPr>
            <a:lstStyle/>
            <a:p>
              <a:pPr algn="ctr"/>
              <a:r>
                <a:rPr lang="de-DE" sz="1400">
                  <a:latin typeface="+mj-lt"/>
                </a:rPr>
                <a:t>Team or Use Case n</a:t>
              </a:r>
            </a:p>
          </p:txBody>
        </p:sp>
        <p:grpSp>
          <p:nvGrpSpPr>
            <p:cNvPr id="17" name="Gruppieren 16">
              <a:extLst>
                <a:ext uri="{FF2B5EF4-FFF2-40B4-BE49-F238E27FC236}">
                  <a16:creationId xmlns:a16="http://schemas.microsoft.com/office/drawing/2014/main" id="{AAA978D9-D1F1-4DE0-0606-02E61FAA85DB}"/>
                </a:ext>
              </a:extLst>
            </p:cNvPr>
            <p:cNvGrpSpPr/>
            <p:nvPr/>
          </p:nvGrpSpPr>
          <p:grpSpPr>
            <a:xfrm>
              <a:off x="955479" y="1290260"/>
              <a:ext cx="988500" cy="958575"/>
              <a:chOff x="4630454" y="2001311"/>
              <a:chExt cx="988500" cy="958575"/>
            </a:xfrm>
          </p:grpSpPr>
          <p:pic>
            <p:nvPicPr>
              <p:cNvPr id="18" name="Grafik 17">
                <a:extLst>
                  <a:ext uri="{FF2B5EF4-FFF2-40B4-BE49-F238E27FC236}">
                    <a16:creationId xmlns:a16="http://schemas.microsoft.com/office/drawing/2014/main" id="{CBA69341-7C4F-F188-C26A-65DA6A190F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19" name="Grafik 18">
                <a:extLst>
                  <a:ext uri="{FF2B5EF4-FFF2-40B4-BE49-F238E27FC236}">
                    <a16:creationId xmlns:a16="http://schemas.microsoft.com/office/drawing/2014/main" id="{CBB57227-AC50-3622-2A7C-BEC12D723B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20" name="Grafik 19">
                <a:extLst>
                  <a:ext uri="{FF2B5EF4-FFF2-40B4-BE49-F238E27FC236}">
                    <a16:creationId xmlns:a16="http://schemas.microsoft.com/office/drawing/2014/main" id="{30A33E56-1969-0A7D-360C-33AE8F6F9B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pic>
        <p:nvPicPr>
          <p:cNvPr id="21" name="Grafik 20">
            <a:extLst>
              <a:ext uri="{FF2B5EF4-FFF2-40B4-BE49-F238E27FC236}">
                <a16:creationId xmlns:a16="http://schemas.microsoft.com/office/drawing/2014/main" id="{9121F93C-EF1E-FE36-3767-6AC1E55AB673}"/>
              </a:ext>
            </a:extLst>
          </p:cNvPr>
          <p:cNvPicPr>
            <a:picLocks noChangeAspect="1"/>
          </p:cNvPicPr>
          <p:nvPr/>
        </p:nvPicPr>
        <p:blipFill>
          <a:blip r:embed="rId5">
            <a:lum bright="70000" contrast="-70000"/>
          </a:blip>
          <a:stretch>
            <a:fillRect/>
          </a:stretch>
        </p:blipFill>
        <p:spPr>
          <a:xfrm>
            <a:off x="10252880" y="2793499"/>
            <a:ext cx="854954" cy="870594"/>
          </a:xfrm>
          <a:prstGeom prst="rect">
            <a:avLst/>
          </a:prstGeom>
        </p:spPr>
      </p:pic>
      <p:sp>
        <p:nvSpPr>
          <p:cNvPr id="22" name="Textfeld 21">
            <a:extLst>
              <a:ext uri="{FF2B5EF4-FFF2-40B4-BE49-F238E27FC236}">
                <a16:creationId xmlns:a16="http://schemas.microsoft.com/office/drawing/2014/main" id="{2BD86A33-79D9-FF97-B7C9-E7330A8BFB6B}"/>
              </a:ext>
            </a:extLst>
          </p:cNvPr>
          <p:cNvSpPr txBox="1"/>
          <p:nvPr/>
        </p:nvSpPr>
        <p:spPr>
          <a:xfrm>
            <a:off x="9803995" y="3719676"/>
            <a:ext cx="1752723" cy="307777"/>
          </a:xfrm>
          <a:prstGeom prst="rect">
            <a:avLst/>
          </a:prstGeom>
          <a:noFill/>
        </p:spPr>
        <p:txBody>
          <a:bodyPr wrap="none" rtlCol="0">
            <a:spAutoFit/>
          </a:bodyPr>
          <a:lstStyle/>
          <a:p>
            <a:pPr algn="ctr"/>
            <a:r>
              <a:rPr lang="de-DE" sz="1400">
                <a:latin typeface="+mj-lt"/>
              </a:rPr>
              <a:t>Azure OpenAI Service</a:t>
            </a:r>
          </a:p>
        </p:txBody>
      </p:sp>
      <p:cxnSp>
        <p:nvCxnSpPr>
          <p:cNvPr id="29" name="Gerade Verbindung mit Pfeil 28">
            <a:extLst>
              <a:ext uri="{FF2B5EF4-FFF2-40B4-BE49-F238E27FC236}">
                <a16:creationId xmlns:a16="http://schemas.microsoft.com/office/drawing/2014/main" id="{9BA1E133-7056-AF91-1F9E-D62C188CF577}"/>
              </a:ext>
            </a:extLst>
          </p:cNvPr>
          <p:cNvCxnSpPr>
            <a:cxnSpLocks/>
          </p:cNvCxnSpPr>
          <p:nvPr/>
        </p:nvCxnSpPr>
        <p:spPr>
          <a:xfrm>
            <a:off x="7029157" y="1917927"/>
            <a:ext cx="3699803" cy="672618"/>
          </a:xfrm>
          <a:prstGeom prst="bentConnector3">
            <a:avLst>
              <a:gd name="adj1" fmla="val 10006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Gerade Verbindung mit Pfeil 107">
            <a:extLst>
              <a:ext uri="{FF2B5EF4-FFF2-40B4-BE49-F238E27FC236}">
                <a16:creationId xmlns:a16="http://schemas.microsoft.com/office/drawing/2014/main" id="{D1FE0702-F426-752B-C632-42D36268FA7B}"/>
              </a:ext>
            </a:extLst>
          </p:cNvPr>
          <p:cNvCxnSpPr>
            <a:cxnSpLocks/>
          </p:cNvCxnSpPr>
          <p:nvPr/>
        </p:nvCxnSpPr>
        <p:spPr>
          <a:xfrm>
            <a:off x="2281785" y="1917927"/>
            <a:ext cx="25981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9" name="Gruppieren 8">
            <a:extLst>
              <a:ext uri="{FF2B5EF4-FFF2-40B4-BE49-F238E27FC236}">
                <a16:creationId xmlns:a16="http://schemas.microsoft.com/office/drawing/2014/main" id="{94D52E8B-A7A8-56FF-41F5-918E43717B1A}"/>
              </a:ext>
            </a:extLst>
          </p:cNvPr>
          <p:cNvGrpSpPr/>
          <p:nvPr/>
        </p:nvGrpSpPr>
        <p:grpSpPr>
          <a:xfrm>
            <a:off x="2358134" y="1449517"/>
            <a:ext cx="2598106" cy="461665"/>
            <a:chOff x="2358134" y="1449517"/>
            <a:chExt cx="2598106" cy="461665"/>
          </a:xfrm>
        </p:grpSpPr>
        <p:sp>
          <p:nvSpPr>
            <p:cNvPr id="30" name="Textfeld 29">
              <a:extLst>
                <a:ext uri="{FF2B5EF4-FFF2-40B4-BE49-F238E27FC236}">
                  <a16:creationId xmlns:a16="http://schemas.microsoft.com/office/drawing/2014/main" id="{F7829661-014D-3770-059E-B3B633034DB6}"/>
                </a:ext>
              </a:extLst>
            </p:cNvPr>
            <p:cNvSpPr txBox="1"/>
            <p:nvPr/>
          </p:nvSpPr>
          <p:spPr>
            <a:xfrm>
              <a:off x="2721457" y="1449517"/>
              <a:ext cx="2234783" cy="461665"/>
            </a:xfrm>
            <a:prstGeom prst="rect">
              <a:avLst/>
            </a:prstGeom>
            <a:noFill/>
          </p:spPr>
          <p:txBody>
            <a:bodyPr wrap="square" rtlCol="0">
              <a:spAutoFit/>
            </a:bodyPr>
            <a:lstStyle/>
            <a:p>
              <a:r>
                <a:rPr lang="de-DE" sz="1200">
                  <a:latin typeface="Segoe UI Light" panose="020B0502040204020203" pitchFamily="34" charset="0"/>
                  <a:cs typeface="Segoe UI Light" panose="020B0502040204020203" pitchFamily="34" charset="0"/>
                </a:rPr>
                <a:t>Token acquired from Azure AD</a:t>
              </a:r>
            </a:p>
            <a:p>
              <a:r>
                <a:rPr lang="de-DE" sz="1200">
                  <a:latin typeface="Segoe UI Light" panose="020B0502040204020203" pitchFamily="34" charset="0"/>
                  <a:cs typeface="Segoe UI Light" panose="020B0502040204020203" pitchFamily="34" charset="0"/>
                </a:rPr>
                <a:t>for specific user</a:t>
              </a:r>
            </a:p>
          </p:txBody>
        </p:sp>
        <p:pic>
          <p:nvPicPr>
            <p:cNvPr id="40" name="Grafik 39">
              <a:extLst>
                <a:ext uri="{FF2B5EF4-FFF2-40B4-BE49-F238E27FC236}">
                  <a16:creationId xmlns:a16="http://schemas.microsoft.com/office/drawing/2014/main" id="{DFC78094-02CE-A7AB-3ACC-56B3684949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58134" y="1526461"/>
              <a:ext cx="307777" cy="307777"/>
            </a:xfrm>
            <a:prstGeom prst="rect">
              <a:avLst/>
            </a:prstGeom>
          </p:spPr>
        </p:pic>
      </p:grpSp>
      <p:cxnSp>
        <p:nvCxnSpPr>
          <p:cNvPr id="65" name="Gerade Verbindung mit Pfeil 107">
            <a:extLst>
              <a:ext uri="{FF2B5EF4-FFF2-40B4-BE49-F238E27FC236}">
                <a16:creationId xmlns:a16="http://schemas.microsoft.com/office/drawing/2014/main" id="{F0F87617-62D7-3BBA-7BB4-74AACB8A4C0D}"/>
              </a:ext>
            </a:extLst>
          </p:cNvPr>
          <p:cNvCxnSpPr>
            <a:cxnSpLocks/>
          </p:cNvCxnSpPr>
          <p:nvPr/>
        </p:nvCxnSpPr>
        <p:spPr>
          <a:xfrm>
            <a:off x="2358134" y="4954426"/>
            <a:ext cx="25981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17" name="Gruppieren 116">
            <a:extLst>
              <a:ext uri="{FF2B5EF4-FFF2-40B4-BE49-F238E27FC236}">
                <a16:creationId xmlns:a16="http://schemas.microsoft.com/office/drawing/2014/main" id="{9BAB585D-BBFB-BA19-C31A-801D177494AC}"/>
              </a:ext>
            </a:extLst>
          </p:cNvPr>
          <p:cNvGrpSpPr/>
          <p:nvPr/>
        </p:nvGrpSpPr>
        <p:grpSpPr>
          <a:xfrm>
            <a:off x="2434483" y="4465344"/>
            <a:ext cx="2674571" cy="461665"/>
            <a:chOff x="2434483" y="4465344"/>
            <a:chExt cx="2547143" cy="461665"/>
          </a:xfrm>
        </p:grpSpPr>
        <p:sp>
          <p:nvSpPr>
            <p:cNvPr id="67" name="Textfeld 66">
              <a:extLst>
                <a:ext uri="{FF2B5EF4-FFF2-40B4-BE49-F238E27FC236}">
                  <a16:creationId xmlns:a16="http://schemas.microsoft.com/office/drawing/2014/main" id="{BD1B96C6-F882-E091-899A-72732ABDA8BB}"/>
                </a:ext>
              </a:extLst>
            </p:cNvPr>
            <p:cNvSpPr txBox="1"/>
            <p:nvPr/>
          </p:nvSpPr>
          <p:spPr>
            <a:xfrm>
              <a:off x="2797806" y="4465344"/>
              <a:ext cx="2183820" cy="461665"/>
            </a:xfrm>
            <a:prstGeom prst="rect">
              <a:avLst/>
            </a:prstGeom>
            <a:noFill/>
          </p:spPr>
          <p:txBody>
            <a:bodyPr wrap="square" rtlCol="0">
              <a:spAutoFit/>
            </a:bodyPr>
            <a:lstStyle/>
            <a:p>
              <a:r>
                <a:rPr lang="de-DE" sz="1200">
                  <a:latin typeface="Segoe UI Light" panose="020B0502040204020203" pitchFamily="34" charset="0"/>
                  <a:cs typeface="Segoe UI Light" panose="020B0502040204020203" pitchFamily="34" charset="0"/>
                </a:rPr>
                <a:t>Token acquired from Azure AD</a:t>
              </a:r>
            </a:p>
            <a:p>
              <a:r>
                <a:rPr lang="de-DE" sz="1200">
                  <a:latin typeface="Segoe UI Light" panose="020B0502040204020203" pitchFamily="34" charset="0"/>
                  <a:cs typeface="Segoe UI Light" panose="020B0502040204020203" pitchFamily="34" charset="0"/>
                </a:rPr>
                <a:t>for specific user</a:t>
              </a:r>
            </a:p>
          </p:txBody>
        </p:sp>
        <p:pic>
          <p:nvPicPr>
            <p:cNvPr id="68" name="Grafik 67">
              <a:extLst>
                <a:ext uri="{FF2B5EF4-FFF2-40B4-BE49-F238E27FC236}">
                  <a16:creationId xmlns:a16="http://schemas.microsoft.com/office/drawing/2014/main" id="{2B1009F9-65FD-1DD0-EF62-75FCD25AFC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34483" y="4537599"/>
              <a:ext cx="307777" cy="307777"/>
            </a:xfrm>
            <a:prstGeom prst="rect">
              <a:avLst/>
            </a:prstGeom>
          </p:spPr>
        </p:pic>
      </p:grpSp>
      <p:cxnSp>
        <p:nvCxnSpPr>
          <p:cNvPr id="33" name="Gerade Verbindung mit Pfeil 123">
            <a:extLst>
              <a:ext uri="{FF2B5EF4-FFF2-40B4-BE49-F238E27FC236}">
                <a16:creationId xmlns:a16="http://schemas.microsoft.com/office/drawing/2014/main" id="{DF158F97-44FC-3319-761E-7000FB9A4E01}"/>
              </a:ext>
            </a:extLst>
          </p:cNvPr>
          <p:cNvCxnSpPr>
            <a:cxnSpLocks/>
            <a:endCxn id="71" idx="1"/>
          </p:cNvCxnSpPr>
          <p:nvPr/>
        </p:nvCxnSpPr>
        <p:spPr>
          <a:xfrm>
            <a:off x="5932500" y="2801260"/>
            <a:ext cx="369090" cy="240211"/>
          </a:xfrm>
          <a:prstGeom prst="bentConnector3">
            <a:avLst>
              <a:gd name="adj1" fmla="val 733"/>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71" name="Textfeld 70">
            <a:extLst>
              <a:ext uri="{FF2B5EF4-FFF2-40B4-BE49-F238E27FC236}">
                <a16:creationId xmlns:a16="http://schemas.microsoft.com/office/drawing/2014/main" id="{90AB1181-68C1-FA8C-F5C2-69F7C1815160}"/>
              </a:ext>
            </a:extLst>
          </p:cNvPr>
          <p:cNvSpPr txBox="1"/>
          <p:nvPr/>
        </p:nvSpPr>
        <p:spPr>
          <a:xfrm>
            <a:off x="6301590" y="2810638"/>
            <a:ext cx="3606142" cy="461665"/>
          </a:xfrm>
          <a:prstGeom prst="rect">
            <a:avLst/>
          </a:prstGeom>
          <a:noFill/>
        </p:spPr>
        <p:txBody>
          <a:bodyPr wrap="square" rtlCol="0">
            <a:spAutoFit/>
          </a:bodyPr>
          <a:lstStyle>
            <a:defPPr>
              <a:defRPr lang="de-DE"/>
            </a:defPPr>
            <a:lvl1pPr>
              <a:defRPr sz="1100">
                <a:latin typeface="+mj-lt"/>
              </a:defRPr>
            </a:lvl1pPr>
          </a:lstStyle>
          <a:p>
            <a:r>
              <a:rPr lang="de-DE" sz="1200" i="1">
                <a:latin typeface="Segoe UI Light" panose="020B0502040204020203" pitchFamily="34" charset="0"/>
                <a:cs typeface="Segoe UI Light" panose="020B0502040204020203" pitchFamily="34" charset="0"/>
              </a:rPr>
              <a:t>team/use case is fixed per proxy instance</a:t>
            </a:r>
          </a:p>
          <a:p>
            <a:r>
              <a:rPr lang="de-DE" sz="1200" i="1">
                <a:latin typeface="Segoe UI Light" panose="020B0502040204020203" pitchFamily="34" charset="0"/>
                <a:cs typeface="Segoe UI Light" panose="020B0502040204020203" pitchFamily="34" charset="0"/>
              </a:rPr>
              <a:t>traffic processed by plugins, eg. to log to Log Analytics</a:t>
            </a:r>
          </a:p>
        </p:txBody>
      </p:sp>
      <p:cxnSp>
        <p:nvCxnSpPr>
          <p:cNvPr id="98" name="Gerade Verbindung mit Pfeil 28">
            <a:extLst>
              <a:ext uri="{FF2B5EF4-FFF2-40B4-BE49-F238E27FC236}">
                <a16:creationId xmlns:a16="http://schemas.microsoft.com/office/drawing/2014/main" id="{BE1BE89A-B15C-8051-5CA7-623C08E1C361}"/>
              </a:ext>
            </a:extLst>
          </p:cNvPr>
          <p:cNvCxnSpPr>
            <a:cxnSpLocks/>
          </p:cNvCxnSpPr>
          <p:nvPr/>
        </p:nvCxnSpPr>
        <p:spPr>
          <a:xfrm flipV="1">
            <a:off x="6930683" y="4159348"/>
            <a:ext cx="3737317" cy="795078"/>
          </a:xfrm>
          <a:prstGeom prst="bentConnector3">
            <a:avLst>
              <a:gd name="adj1" fmla="val 100063"/>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18" name="Gruppieren 117">
            <a:extLst>
              <a:ext uri="{FF2B5EF4-FFF2-40B4-BE49-F238E27FC236}">
                <a16:creationId xmlns:a16="http://schemas.microsoft.com/office/drawing/2014/main" id="{FFA03D74-BF26-6D0D-31AF-FDA2445161D6}"/>
              </a:ext>
            </a:extLst>
          </p:cNvPr>
          <p:cNvGrpSpPr/>
          <p:nvPr/>
        </p:nvGrpSpPr>
        <p:grpSpPr>
          <a:xfrm>
            <a:off x="7598535" y="4452660"/>
            <a:ext cx="2617345" cy="461665"/>
            <a:chOff x="2434483" y="4437207"/>
            <a:chExt cx="2617345" cy="461665"/>
          </a:xfrm>
        </p:grpSpPr>
        <p:sp>
          <p:nvSpPr>
            <p:cNvPr id="119" name="Textfeld 118">
              <a:extLst>
                <a:ext uri="{FF2B5EF4-FFF2-40B4-BE49-F238E27FC236}">
                  <a16:creationId xmlns:a16="http://schemas.microsoft.com/office/drawing/2014/main" id="{38DAB1F8-F100-8AC6-F817-CE9B1402A7FE}"/>
                </a:ext>
              </a:extLst>
            </p:cNvPr>
            <p:cNvSpPr txBox="1"/>
            <p:nvPr/>
          </p:nvSpPr>
          <p:spPr>
            <a:xfrm>
              <a:off x="2797807" y="4437207"/>
              <a:ext cx="2254021" cy="461665"/>
            </a:xfrm>
            <a:prstGeom prst="rect">
              <a:avLst/>
            </a:prstGeom>
            <a:noFill/>
          </p:spPr>
          <p:txBody>
            <a:bodyPr wrap="square" rtlCol="0">
              <a:spAutoFit/>
            </a:bodyPr>
            <a:lstStyle/>
            <a:p>
              <a:r>
                <a:rPr lang="de-DE" sz="1200">
                  <a:latin typeface="Segoe UI Light" panose="020B0502040204020203" pitchFamily="34" charset="0"/>
                  <a:cs typeface="Segoe UI Light" panose="020B0502040204020203" pitchFamily="34" charset="0"/>
                </a:rPr>
                <a:t>Token acquired from Azure AD</a:t>
              </a:r>
            </a:p>
            <a:p>
              <a:r>
                <a:rPr lang="de-DE" sz="1200">
                  <a:latin typeface="Segoe UI Light" panose="020B0502040204020203" pitchFamily="34" charset="0"/>
                  <a:cs typeface="Segoe UI Light" panose="020B0502040204020203" pitchFamily="34" charset="0"/>
                </a:rPr>
                <a:t>for specific user</a:t>
              </a:r>
            </a:p>
          </p:txBody>
        </p:sp>
        <p:pic>
          <p:nvPicPr>
            <p:cNvPr id="120" name="Grafik 119">
              <a:extLst>
                <a:ext uri="{FF2B5EF4-FFF2-40B4-BE49-F238E27FC236}">
                  <a16:creationId xmlns:a16="http://schemas.microsoft.com/office/drawing/2014/main" id="{135C2AD5-125D-A43C-E528-4DCB0CED6B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34483" y="4537599"/>
              <a:ext cx="307777" cy="307777"/>
            </a:xfrm>
            <a:prstGeom prst="rect">
              <a:avLst/>
            </a:prstGeom>
          </p:spPr>
        </p:pic>
      </p:grpSp>
      <p:grpSp>
        <p:nvGrpSpPr>
          <p:cNvPr id="10" name="Gruppieren 9">
            <a:extLst>
              <a:ext uri="{FF2B5EF4-FFF2-40B4-BE49-F238E27FC236}">
                <a16:creationId xmlns:a16="http://schemas.microsoft.com/office/drawing/2014/main" id="{684FEB44-CF88-3430-2BFA-412D5EF093C7}"/>
              </a:ext>
            </a:extLst>
          </p:cNvPr>
          <p:cNvGrpSpPr/>
          <p:nvPr/>
        </p:nvGrpSpPr>
        <p:grpSpPr>
          <a:xfrm>
            <a:off x="7678253" y="1464059"/>
            <a:ext cx="2574627" cy="461665"/>
            <a:chOff x="2358134" y="1449517"/>
            <a:chExt cx="2574627" cy="461665"/>
          </a:xfrm>
        </p:grpSpPr>
        <p:sp>
          <p:nvSpPr>
            <p:cNvPr id="11" name="Textfeld 10">
              <a:extLst>
                <a:ext uri="{FF2B5EF4-FFF2-40B4-BE49-F238E27FC236}">
                  <a16:creationId xmlns:a16="http://schemas.microsoft.com/office/drawing/2014/main" id="{8EABE0BB-F054-F528-C600-04C9E23615AC}"/>
                </a:ext>
              </a:extLst>
            </p:cNvPr>
            <p:cNvSpPr txBox="1"/>
            <p:nvPr/>
          </p:nvSpPr>
          <p:spPr>
            <a:xfrm>
              <a:off x="2721458" y="1449517"/>
              <a:ext cx="2211303" cy="461665"/>
            </a:xfrm>
            <a:prstGeom prst="rect">
              <a:avLst/>
            </a:prstGeom>
            <a:noFill/>
          </p:spPr>
          <p:txBody>
            <a:bodyPr wrap="square" rtlCol="0">
              <a:spAutoFit/>
            </a:bodyPr>
            <a:lstStyle/>
            <a:p>
              <a:r>
                <a:rPr lang="de-DE" sz="1200">
                  <a:latin typeface="Segoe UI Light" panose="020B0502040204020203" pitchFamily="34" charset="0"/>
                  <a:cs typeface="Segoe UI Light" panose="020B0502040204020203" pitchFamily="34" charset="0"/>
                </a:rPr>
                <a:t>Token acquired from Azure AD</a:t>
              </a:r>
            </a:p>
            <a:p>
              <a:r>
                <a:rPr lang="de-DE" sz="1200">
                  <a:latin typeface="Segoe UI Light" panose="020B0502040204020203" pitchFamily="34" charset="0"/>
                  <a:cs typeface="Segoe UI Light" panose="020B0502040204020203" pitchFamily="34" charset="0"/>
                </a:rPr>
                <a:t>for specific user</a:t>
              </a:r>
            </a:p>
          </p:txBody>
        </p:sp>
        <p:pic>
          <p:nvPicPr>
            <p:cNvPr id="12" name="Grafik 11">
              <a:extLst>
                <a:ext uri="{FF2B5EF4-FFF2-40B4-BE49-F238E27FC236}">
                  <a16:creationId xmlns:a16="http://schemas.microsoft.com/office/drawing/2014/main" id="{ECBEAA98-EBE2-E7B4-4C7A-6AA79EABBB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58134" y="1526461"/>
              <a:ext cx="307777" cy="307777"/>
            </a:xfrm>
            <a:prstGeom prst="rect">
              <a:avLst/>
            </a:prstGeom>
          </p:spPr>
        </p:pic>
      </p:grpSp>
      <p:cxnSp>
        <p:nvCxnSpPr>
          <p:cNvPr id="28" name="Gerade Verbindung mit Pfeil 123">
            <a:extLst>
              <a:ext uri="{FF2B5EF4-FFF2-40B4-BE49-F238E27FC236}">
                <a16:creationId xmlns:a16="http://schemas.microsoft.com/office/drawing/2014/main" id="{BCD9F6AA-7D12-429C-0780-BFEE1BC09E2B}"/>
              </a:ext>
            </a:extLst>
          </p:cNvPr>
          <p:cNvCxnSpPr>
            <a:cxnSpLocks/>
            <a:endCxn id="31" idx="1"/>
          </p:cNvCxnSpPr>
          <p:nvPr/>
        </p:nvCxnSpPr>
        <p:spPr>
          <a:xfrm>
            <a:off x="5942878" y="5826732"/>
            <a:ext cx="369090" cy="240211"/>
          </a:xfrm>
          <a:prstGeom prst="bentConnector3">
            <a:avLst>
              <a:gd name="adj1" fmla="val 1722"/>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A0CF102F-2DA5-4567-8893-12D3ADBD673E}"/>
              </a:ext>
            </a:extLst>
          </p:cNvPr>
          <p:cNvSpPr txBox="1"/>
          <p:nvPr/>
        </p:nvSpPr>
        <p:spPr>
          <a:xfrm>
            <a:off x="6311968" y="5836110"/>
            <a:ext cx="3688178" cy="461665"/>
          </a:xfrm>
          <a:prstGeom prst="rect">
            <a:avLst/>
          </a:prstGeom>
          <a:noFill/>
        </p:spPr>
        <p:txBody>
          <a:bodyPr wrap="square" rtlCol="0">
            <a:spAutoFit/>
          </a:bodyPr>
          <a:lstStyle>
            <a:defPPr>
              <a:defRPr lang="de-DE"/>
            </a:defPPr>
            <a:lvl1pPr>
              <a:defRPr sz="1100">
                <a:latin typeface="+mj-lt"/>
              </a:defRPr>
            </a:lvl1pPr>
          </a:lstStyle>
          <a:p>
            <a:r>
              <a:rPr lang="de-DE" sz="1200" i="1">
                <a:latin typeface="Segoe UI Light" panose="020B0502040204020203" pitchFamily="34" charset="0"/>
                <a:cs typeface="Segoe UI Light" panose="020B0502040204020203" pitchFamily="34" charset="0"/>
              </a:rPr>
              <a:t>team/use case is fixed per proxy instance</a:t>
            </a:r>
          </a:p>
          <a:p>
            <a:r>
              <a:rPr lang="de-DE" sz="1200" i="1">
                <a:latin typeface="Segoe UI Light" panose="020B0502040204020203" pitchFamily="34" charset="0"/>
                <a:cs typeface="Segoe UI Light" panose="020B0502040204020203" pitchFamily="34" charset="0"/>
              </a:rPr>
              <a:t>traffic processed by plugins, eg. to log to Log Analytics</a:t>
            </a:r>
          </a:p>
        </p:txBody>
      </p:sp>
      <p:sp>
        <p:nvSpPr>
          <p:cNvPr id="23" name="Textfeld 22">
            <a:extLst>
              <a:ext uri="{FF2B5EF4-FFF2-40B4-BE49-F238E27FC236}">
                <a16:creationId xmlns:a16="http://schemas.microsoft.com/office/drawing/2014/main" id="{1012F46F-DF04-0E4A-8B9F-C102E3BC18E5}"/>
              </a:ext>
            </a:extLst>
          </p:cNvPr>
          <p:cNvSpPr txBox="1"/>
          <p:nvPr/>
        </p:nvSpPr>
        <p:spPr>
          <a:xfrm>
            <a:off x="2392969" y="1968915"/>
            <a:ext cx="2375737" cy="276999"/>
          </a:xfrm>
          <a:prstGeom prst="rect">
            <a:avLst/>
          </a:prstGeom>
          <a:noFill/>
        </p:spPr>
        <p:txBody>
          <a:bodyPr wrap="square" rtlCol="0">
            <a:spAutoFit/>
          </a:bodyPr>
          <a:lstStyle/>
          <a:p>
            <a:r>
              <a:rPr lang="de-DE" sz="1200">
                <a:latin typeface="Segoe UI Light" panose="020B0502040204020203" pitchFamily="34" charset="0"/>
                <a:cs typeface="Segoe UI Light" panose="020B0502040204020203" pitchFamily="34" charset="0"/>
              </a:rPr>
              <a:t>URL is specific for team/use case 1</a:t>
            </a:r>
          </a:p>
        </p:txBody>
      </p:sp>
      <p:sp>
        <p:nvSpPr>
          <p:cNvPr id="24" name="Textfeld 23">
            <a:extLst>
              <a:ext uri="{FF2B5EF4-FFF2-40B4-BE49-F238E27FC236}">
                <a16:creationId xmlns:a16="http://schemas.microsoft.com/office/drawing/2014/main" id="{000FFFA5-0B3F-35BE-81EA-41832AF09117}"/>
              </a:ext>
            </a:extLst>
          </p:cNvPr>
          <p:cNvSpPr txBox="1"/>
          <p:nvPr/>
        </p:nvSpPr>
        <p:spPr>
          <a:xfrm>
            <a:off x="2469318" y="4987682"/>
            <a:ext cx="2375737" cy="276999"/>
          </a:xfrm>
          <a:prstGeom prst="rect">
            <a:avLst/>
          </a:prstGeom>
          <a:noFill/>
        </p:spPr>
        <p:txBody>
          <a:bodyPr wrap="square" rtlCol="0">
            <a:spAutoFit/>
          </a:bodyPr>
          <a:lstStyle/>
          <a:p>
            <a:r>
              <a:rPr lang="de-DE" sz="1200">
                <a:latin typeface="Segoe UI Light" panose="020B0502040204020203" pitchFamily="34" charset="0"/>
                <a:cs typeface="Segoe UI Light" panose="020B0502040204020203" pitchFamily="34" charset="0"/>
              </a:rPr>
              <a:t>URL is specific for team/use case 2</a:t>
            </a:r>
          </a:p>
        </p:txBody>
      </p:sp>
    </p:spTree>
    <p:extLst>
      <p:ext uri="{BB962C8B-B14F-4D97-AF65-F5344CB8AC3E}">
        <p14:creationId xmlns:p14="http://schemas.microsoft.com/office/powerpoint/2010/main" val="3639164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EA95AE80-240C-CFDB-DEB7-9214A8538DD6}"/>
              </a:ext>
            </a:extLst>
          </p:cNvPr>
          <p:cNvSpPr>
            <a:spLocks noGrp="1"/>
          </p:cNvSpPr>
          <p:nvPr>
            <p:ph type="body" sz="quarter" idx="4294967295"/>
          </p:nvPr>
        </p:nvSpPr>
        <p:spPr>
          <a:xfrm>
            <a:off x="588262" y="1476375"/>
            <a:ext cx="10001765" cy="4893647"/>
          </a:xfrm>
        </p:spPr>
        <p:txBody>
          <a:bodyPr/>
          <a:lstStyle/>
          <a:p>
            <a:pPr marL="360363" indent="-360363">
              <a:spcAft>
                <a:spcPts val="1200"/>
              </a:spcAft>
              <a:buFont typeface="Wingdings" panose="05000000000000000000" pitchFamily="2" charset="2"/>
              <a:buChar char="§"/>
            </a:pPr>
            <a:r>
              <a:rPr lang="en-US" sz="2000" i="0">
                <a:solidFill>
                  <a:srgbClr val="E6EDF3"/>
                </a:solidFill>
                <a:effectLst/>
              </a:rPr>
              <a:t>Works on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any hosting service </a:t>
            </a:r>
            <a:r>
              <a:rPr lang="en-US" sz="2000" b="0" i="0">
                <a:solidFill>
                  <a:srgbClr val="E6EDF3"/>
                </a:solidFill>
                <a:effectLst/>
              </a:rPr>
              <a:t>that runs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Python</a:t>
            </a:r>
            <a:r>
              <a:rPr lang="en-US" sz="2000" b="0" i="0">
                <a:solidFill>
                  <a:srgbClr val="E6EDF3"/>
                </a:solidFill>
                <a:effectLst/>
              </a:rPr>
              <a:t> and/or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Docker</a:t>
            </a:r>
            <a:r>
              <a:rPr lang="en-US" sz="2000" b="0" i="0">
                <a:solidFill>
                  <a:srgbClr val="E6EDF3"/>
                </a:solidFill>
                <a:effectLst/>
              </a:rPr>
              <a:t>, for example Azure Container Apps or Kubernetes.</a:t>
            </a:r>
          </a:p>
          <a:p>
            <a:pPr marL="360363" indent="-360363">
              <a:spcAft>
                <a:spcPts val="1200"/>
              </a:spcAft>
              <a:buFont typeface="Wingdings" panose="05000000000000000000" pitchFamily="2" charset="2"/>
              <a:buChar char="§"/>
            </a:pP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Extremely fast </a:t>
            </a:r>
            <a:r>
              <a:rPr lang="en-US" sz="2000" i="0">
                <a:solidFill>
                  <a:srgbClr val="E6EDF3"/>
                </a:solidFill>
                <a:effectLst/>
                <a:latin typeface="+mj-lt"/>
              </a:rPr>
              <a:t>due </a:t>
            </a:r>
            <a:r>
              <a:rPr lang="en-US" sz="2000" i="0" dirty="0">
                <a:solidFill>
                  <a:srgbClr val="E6EDF3"/>
                </a:solidFill>
                <a:effectLst/>
                <a:latin typeface="+mj-lt"/>
              </a:rPr>
              <a:t>to asynchronous processing and minimal set of Azure services being involved. Low extra cost </a:t>
            </a:r>
            <a:r>
              <a:rPr lang="en-US" sz="2000" i="0">
                <a:solidFill>
                  <a:srgbClr val="E6EDF3"/>
                </a:solidFill>
                <a:effectLst/>
                <a:latin typeface="+mj-lt"/>
              </a:rPr>
              <a:t>and latency. </a:t>
            </a:r>
            <a:r>
              <a:rPr lang="en-US" sz="1400" b="1" i="0">
                <a:solidFill>
                  <a:schemeClr val="accent4"/>
                </a:solidFill>
                <a:effectLst/>
              </a:rPr>
              <a:t>Example: 6.300+ Requests per Second @ &lt; 11ms in P90</a:t>
            </a:r>
          </a:p>
          <a:p>
            <a:pPr marL="360363" indent="-360363">
              <a:spcAft>
                <a:spcPts val="1200"/>
              </a:spcAft>
              <a:buFont typeface="Wingdings" panose="05000000000000000000" pitchFamily="2" charset="2"/>
              <a:buChar char="§"/>
            </a:pPr>
            <a:r>
              <a:rPr lang="en-US" sz="2000" b="0" i="0">
                <a:solidFill>
                  <a:srgbClr val="E6EDF3"/>
                </a:solidFill>
                <a:effectLst/>
              </a:rPr>
              <a:t>GitHub repo has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example deployment script </a:t>
            </a:r>
            <a:r>
              <a:rPr lang="en-US" sz="2000" b="0" i="0">
                <a:solidFill>
                  <a:srgbClr val="E6EDF3"/>
                </a:solidFill>
                <a:effectLst/>
              </a:rPr>
              <a:t>for Azure Container Apps.</a:t>
            </a:r>
            <a:endPar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endParaRPr>
          </a:p>
          <a:p>
            <a:pPr marL="360363" indent="-360363">
              <a:spcAft>
                <a:spcPts val="1200"/>
              </a:spcAft>
              <a:buFont typeface="Wingdings" panose="05000000000000000000" pitchFamily="2" charset="2"/>
              <a:buChar char="§"/>
            </a:pP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Plugin </a:t>
            </a:r>
            <a:r>
              <a:rPr lang="en-US" sz="2000" spc="-50" dirty="0">
                <a:ln w="3175">
                  <a:noFill/>
                </a:ln>
                <a:gradFill>
                  <a:gsLst>
                    <a:gs pos="21000">
                      <a:srgbClr val="8DC8E8"/>
                    </a:gs>
                    <a:gs pos="100000">
                      <a:srgbClr val="8661C5"/>
                    </a:gs>
                  </a:gsLst>
                  <a:lin ang="2400000" scaled="0"/>
                </a:gradFill>
                <a:latin typeface="+mj-lt"/>
                <a:cs typeface="Segoe UI Semibold" panose="020B0702040204020203" pitchFamily="34" charset="0"/>
              </a:rPr>
              <a:t>architecture</a:t>
            </a:r>
            <a:r>
              <a:rPr lang="en-US" sz="2000" i="0">
                <a:solidFill>
                  <a:srgbClr val="E6EDF3"/>
                </a:solidFill>
                <a:effectLst/>
              </a:rPr>
              <a:t>. </a:t>
            </a:r>
            <a:r>
              <a:rPr lang="en-US" sz="2000" i="0" dirty="0">
                <a:solidFill>
                  <a:srgbClr val="E6EDF3"/>
                </a:solidFill>
                <a:effectLst/>
              </a:rPr>
              <a:t>Highly customizable. </a:t>
            </a:r>
            <a:r>
              <a:rPr lang="en-US" sz="2000" b="1" i="0" dirty="0">
                <a:solidFill>
                  <a:srgbClr val="E6EDF3"/>
                </a:solidFill>
                <a:effectLst/>
              </a:rPr>
              <a:t>Python</a:t>
            </a:r>
            <a:r>
              <a:rPr lang="en-US" sz="2000" i="0" dirty="0">
                <a:solidFill>
                  <a:srgbClr val="E6EDF3"/>
                </a:solidFill>
                <a:effectLst/>
              </a:rPr>
              <a:t> is commonly known programming </a:t>
            </a:r>
            <a:r>
              <a:rPr lang="en-US" sz="2000" i="0">
                <a:solidFill>
                  <a:srgbClr val="E6EDF3"/>
                </a:solidFill>
                <a:effectLst/>
              </a:rPr>
              <a:t>language.</a:t>
            </a:r>
            <a:endParaRPr lang="en-US" sz="2000" b="0" i="0" dirty="0">
              <a:solidFill>
                <a:srgbClr val="E6EDF3"/>
              </a:solidFill>
              <a:effectLst/>
            </a:endParaRPr>
          </a:p>
          <a:p>
            <a:pPr marL="360363" indent="-360363">
              <a:spcAft>
                <a:spcPts val="1200"/>
              </a:spcAft>
              <a:buFont typeface="Wingdings" panose="05000000000000000000" pitchFamily="2" charset="2"/>
              <a:buChar char="§"/>
            </a:pPr>
            <a:r>
              <a:rPr lang="en-US" sz="2000" dirty="0">
                <a:solidFill>
                  <a:srgbClr val="E6EDF3"/>
                </a:solidFill>
              </a:rPr>
              <a:t>More details and starting point at:</a:t>
            </a:r>
            <a:endParaRPr lang="en-US" sz="2000" i="0" dirty="0">
              <a:solidFill>
                <a:srgbClr val="E6EDF3"/>
              </a:solidFill>
              <a:effectLst/>
            </a:endParaRPr>
          </a:p>
          <a:p>
            <a:pPr marL="228600" lvl="1" indent="0">
              <a:spcAft>
                <a:spcPts val="1200"/>
              </a:spcAft>
              <a:buNone/>
            </a:pPr>
            <a:r>
              <a:rPr kumimoji="0" lang="de-DE" b="0" i="0" u="none" strike="noStrike" kern="1200" cap="none" spc="0" normalizeH="0" baseline="0" noProof="0" dirty="0">
                <a:ln>
                  <a:noFill/>
                </a:ln>
                <a:solidFill>
                  <a:srgbClr val="FFFFFF"/>
                </a:solidFill>
                <a:effectLst/>
                <a:uLnTx/>
                <a:uFillTx/>
                <a:latin typeface="Segoe UI"/>
                <a:ea typeface="+mn-ea"/>
                <a:cs typeface="+mn-cs"/>
              </a:rPr>
              <a:t>👉 </a:t>
            </a:r>
            <a:r>
              <a:rPr kumimoji="0" lang="en-US" b="0" i="0" u="none" strike="noStrike" kern="1200" cap="none" spc="0" normalizeH="0" baseline="0" noProof="0" dirty="0">
                <a:ln>
                  <a:noFill/>
                </a:ln>
                <a:solidFill>
                  <a:srgbClr val="FFFFFF"/>
                </a:solidFill>
                <a:effectLst/>
                <a:uLnTx/>
                <a:uFillTx/>
                <a:latin typeface="Segoe UI"/>
                <a:ea typeface="+mn-ea"/>
                <a:cs typeface="+mn-cs"/>
                <a:hlinkClick r:id="rId2"/>
              </a:rPr>
              <a:t>GitHub: </a:t>
            </a:r>
            <a:r>
              <a:rPr kumimoji="0" lang="en-US" b="0" i="0" u="none" strike="noStrike" kern="1200" cap="none" spc="0" normalizeH="0" baseline="0" noProof="0" dirty="0" err="1">
                <a:ln>
                  <a:noFill/>
                </a:ln>
                <a:solidFill>
                  <a:srgbClr val="FFFFFF"/>
                </a:solidFill>
                <a:effectLst/>
                <a:uLnTx/>
                <a:uFillTx/>
                <a:latin typeface="Segoe UI"/>
                <a:ea typeface="+mn-ea"/>
                <a:cs typeface="+mn-cs"/>
                <a:hlinkClick r:id="rId2"/>
              </a:rPr>
              <a:t>timoklimmer</a:t>
            </a:r>
            <a:r>
              <a:rPr kumimoji="0" lang="en-US" b="0" i="0" u="none" strike="noStrike" kern="1200" cap="none" spc="0" normalizeH="0" baseline="0" noProof="0" dirty="0">
                <a:ln>
                  <a:noFill/>
                </a:ln>
                <a:solidFill>
                  <a:srgbClr val="FFFFFF"/>
                </a:solidFill>
                <a:effectLst/>
                <a:uLnTx/>
                <a:uFillTx/>
                <a:latin typeface="Segoe UI"/>
                <a:ea typeface="+mn-ea"/>
                <a:cs typeface="+mn-cs"/>
                <a:hlinkClick r:id="rId2"/>
              </a:rPr>
              <a:t>/</a:t>
            </a:r>
            <a:r>
              <a:rPr kumimoji="0" lang="en-US" b="0" i="0" u="none" strike="noStrike" kern="1200" cap="none" spc="0" normalizeH="0" baseline="0" noProof="0" dirty="0" err="1">
                <a:ln>
                  <a:noFill/>
                </a:ln>
                <a:solidFill>
                  <a:srgbClr val="FFFFFF"/>
                </a:solidFill>
                <a:effectLst/>
                <a:uLnTx/>
                <a:uFillTx/>
                <a:latin typeface="Segoe UI"/>
                <a:ea typeface="+mn-ea"/>
                <a:cs typeface="+mn-cs"/>
                <a:hlinkClick r:id="rId2"/>
              </a:rPr>
              <a:t>powerproxy-aoai</a:t>
            </a:r>
            <a:endParaRPr kumimoji="0" lang="en-US" b="0" i="0" u="none" strike="noStrike" kern="1200" cap="none" spc="0" normalizeH="0" baseline="0" noProof="0" dirty="0">
              <a:ln>
                <a:noFill/>
              </a:ln>
              <a:solidFill>
                <a:srgbClr val="FFFFFF"/>
              </a:solidFill>
              <a:effectLst/>
              <a:uLnTx/>
              <a:uFillTx/>
              <a:latin typeface="Segoe UI"/>
              <a:ea typeface="+mn-ea"/>
              <a:cs typeface="+mn-cs"/>
            </a:endParaRPr>
          </a:p>
          <a:p>
            <a:pPr marL="228600" lvl="1" indent="0">
              <a:spcAft>
                <a:spcPts val="1200"/>
              </a:spcAft>
              <a:buNone/>
            </a:pPr>
            <a:r>
              <a:rPr kumimoji="0" lang="de-DE" b="0" i="0" u="none" strike="noStrike" kern="1200" cap="none" spc="0" normalizeH="0" baseline="0" noProof="0" dirty="0">
                <a:ln>
                  <a:noFill/>
                </a:ln>
                <a:solidFill>
                  <a:srgbClr val="FFFFFF"/>
                </a:solidFill>
                <a:effectLst/>
                <a:uLnTx/>
                <a:uFillTx/>
                <a:latin typeface="Segoe UI"/>
                <a:ea typeface="+mn-ea"/>
                <a:cs typeface="+mn-cs"/>
              </a:rPr>
              <a:t>👉 Medium: </a:t>
            </a:r>
            <a:r>
              <a:rPr kumimoji="0" lang="en-US" b="0" i="0" u="none" strike="noStrike" kern="1200" cap="none" spc="0" normalizeH="0" baseline="0" noProof="0" dirty="0" err="1">
                <a:ln>
                  <a:noFill/>
                </a:ln>
                <a:solidFill>
                  <a:srgbClr val="FFFFFF"/>
                </a:solidFill>
                <a:effectLst/>
                <a:uLnTx/>
                <a:uFillTx/>
                <a:latin typeface="Segoe UI"/>
                <a:ea typeface="+mn-ea"/>
                <a:cs typeface="+mn-cs"/>
              </a:rPr>
              <a:t>PowerProxy</a:t>
            </a:r>
            <a:r>
              <a:rPr kumimoji="0" lang="en-US" b="0" i="0" u="none" strike="noStrike" kern="1200" cap="none" spc="0" normalizeH="0" baseline="0" noProof="0" dirty="0">
                <a:ln>
                  <a:noFill/>
                </a:ln>
                <a:solidFill>
                  <a:srgbClr val="FFFFFF"/>
                </a:solidFill>
                <a:effectLst/>
                <a:uLnTx/>
                <a:uFillTx/>
                <a:latin typeface="Segoe UI"/>
                <a:ea typeface="+mn-ea"/>
                <a:cs typeface="+mn-cs"/>
              </a:rPr>
              <a:t> for Azure OpenAI (to come)</a:t>
            </a:r>
            <a:endParaRPr lang="en-US" i="0" dirty="0">
              <a:solidFill>
                <a:srgbClr val="E6EDF3"/>
              </a:solidFill>
              <a:effectLst/>
            </a:endParaRPr>
          </a:p>
          <a:p>
            <a:pPr marL="360363" indent="-360363">
              <a:spcAft>
                <a:spcPts val="1200"/>
              </a:spcAft>
              <a:buFont typeface="Wingdings" panose="05000000000000000000" pitchFamily="2" charset="2"/>
              <a:buChar char="§"/>
            </a:pPr>
            <a:endParaRPr lang="en-US" sz="2000" i="0" dirty="0">
              <a:solidFill>
                <a:srgbClr val="E6EDF3"/>
              </a:solidFill>
              <a:effectLst/>
            </a:endParaRPr>
          </a:p>
        </p:txBody>
      </p:sp>
      <p:pic>
        <p:nvPicPr>
          <p:cNvPr id="4" name="Grafik 3">
            <a:extLst>
              <a:ext uri="{FF2B5EF4-FFF2-40B4-BE49-F238E27FC236}">
                <a16:creationId xmlns:a16="http://schemas.microsoft.com/office/drawing/2014/main" id="{C79894C1-67DE-6A98-E7A3-69F14553FE77}"/>
              </a:ext>
            </a:extLst>
          </p:cNvPr>
          <p:cNvPicPr>
            <a:picLocks noChangeAspect="1"/>
          </p:cNvPicPr>
          <p:nvPr/>
        </p:nvPicPr>
        <p:blipFill>
          <a:blip r:embed="rId3"/>
          <a:stretch>
            <a:fillRect/>
          </a:stretch>
        </p:blipFill>
        <p:spPr>
          <a:xfrm>
            <a:off x="10292195" y="412884"/>
            <a:ext cx="1768562" cy="652439"/>
          </a:xfrm>
          <a:prstGeom prst="rect">
            <a:avLst/>
          </a:prstGeom>
        </p:spPr>
      </p:pic>
      <p:sp>
        <p:nvSpPr>
          <p:cNvPr id="5" name="Titel 1">
            <a:extLst>
              <a:ext uri="{FF2B5EF4-FFF2-40B4-BE49-F238E27FC236}">
                <a16:creationId xmlns:a16="http://schemas.microsoft.com/office/drawing/2014/main" id="{47340D4D-B022-9FDD-D70D-DBE7548DEC12}"/>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de-DE"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Worth To Note</a:t>
            </a:r>
          </a:p>
        </p:txBody>
      </p:sp>
    </p:spTree>
    <p:extLst>
      <p:ext uri="{BB962C8B-B14F-4D97-AF65-F5344CB8AC3E}">
        <p14:creationId xmlns:p14="http://schemas.microsoft.com/office/powerpoint/2010/main" val="13320063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Text, Screenshot, Software, Multimedia-Software enthält.&#10;&#10;Automatisch generierte Beschreibung">
            <a:extLst>
              <a:ext uri="{FF2B5EF4-FFF2-40B4-BE49-F238E27FC236}">
                <a16:creationId xmlns:a16="http://schemas.microsoft.com/office/drawing/2014/main" id="{68A113C4-806F-0A45-BC10-3F414F1B38A6}"/>
              </a:ext>
            </a:extLst>
          </p:cNvPr>
          <p:cNvPicPr>
            <a:picLocks noChangeAspect="1"/>
          </p:cNvPicPr>
          <p:nvPr/>
        </p:nvPicPr>
        <p:blipFill>
          <a:blip r:embed="rId2"/>
          <a:stretch>
            <a:fillRect/>
          </a:stretch>
        </p:blipFill>
        <p:spPr>
          <a:xfrm>
            <a:off x="1225423" y="264162"/>
            <a:ext cx="9275873" cy="5914800"/>
          </a:xfrm>
          <a:prstGeom prst="rect">
            <a:avLst/>
          </a:prstGeom>
        </p:spPr>
      </p:pic>
      <p:grpSp>
        <p:nvGrpSpPr>
          <p:cNvPr id="8" name="Gruppieren 7">
            <a:extLst>
              <a:ext uri="{FF2B5EF4-FFF2-40B4-BE49-F238E27FC236}">
                <a16:creationId xmlns:a16="http://schemas.microsoft.com/office/drawing/2014/main" id="{9D2E7D68-3869-52CA-ACD6-23BA882600A1}"/>
              </a:ext>
            </a:extLst>
          </p:cNvPr>
          <p:cNvGrpSpPr/>
          <p:nvPr/>
        </p:nvGrpSpPr>
        <p:grpSpPr>
          <a:xfrm>
            <a:off x="2127485" y="6291168"/>
            <a:ext cx="7471748" cy="379544"/>
            <a:chOff x="2055555" y="6291168"/>
            <a:chExt cx="7471748" cy="379544"/>
          </a:xfrm>
        </p:grpSpPr>
        <p:sp>
          <p:nvSpPr>
            <p:cNvPr id="2" name="Textfeld 1">
              <a:extLst>
                <a:ext uri="{FF2B5EF4-FFF2-40B4-BE49-F238E27FC236}">
                  <a16:creationId xmlns:a16="http://schemas.microsoft.com/office/drawing/2014/main" id="{1B35B9BD-B240-B88E-F92F-F644DB3EFF27}"/>
                </a:ext>
              </a:extLst>
            </p:cNvPr>
            <p:cNvSpPr txBox="1"/>
            <p:nvPr/>
          </p:nvSpPr>
          <p:spPr>
            <a:xfrm>
              <a:off x="2590148" y="6357830"/>
              <a:ext cx="6937155" cy="246221"/>
            </a:xfrm>
            <a:prstGeom prst="rect">
              <a:avLst/>
            </a:prstGeom>
            <a:noFill/>
          </p:spPr>
          <p:txBody>
            <a:bodyPr wrap="none" lIns="0" tIns="0" rIns="0" bIns="0" rtlCol="0">
              <a:spAutoFit/>
            </a:bodyPr>
            <a:lstStyle/>
            <a:p>
              <a:pPr algn="l"/>
              <a:r>
                <a:rPr lang="de-DE" sz="1600"/>
                <a:t>Proven scalability of PowerProxy running on Container Apps using auto-scale</a:t>
              </a:r>
            </a:p>
          </p:txBody>
        </p:sp>
        <p:pic>
          <p:nvPicPr>
            <p:cNvPr id="7" name="Grafik 6" descr="Abzeichen Tick1 mit einfarbiger Füllung">
              <a:extLst>
                <a:ext uri="{FF2B5EF4-FFF2-40B4-BE49-F238E27FC236}">
                  <a16:creationId xmlns:a16="http://schemas.microsoft.com/office/drawing/2014/main" id="{661BA396-3EB3-53C7-C121-E09D03ECF5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5555" y="6291168"/>
              <a:ext cx="379544" cy="379544"/>
            </a:xfrm>
            <a:prstGeom prst="rect">
              <a:avLst/>
            </a:prstGeom>
          </p:spPr>
        </p:pic>
      </p:grpSp>
    </p:spTree>
    <p:extLst>
      <p:ext uri="{BB962C8B-B14F-4D97-AF65-F5344CB8AC3E}">
        <p14:creationId xmlns:p14="http://schemas.microsoft.com/office/powerpoint/2010/main" val="1873788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990F3D9D-6F92-2870-60D6-3F32B5CF637A}"/>
              </a:ext>
            </a:extLst>
          </p:cNvPr>
          <p:cNvSpPr txBox="1"/>
          <p:nvPr/>
        </p:nvSpPr>
        <p:spPr>
          <a:xfrm>
            <a:off x="4553607" y="6316956"/>
            <a:ext cx="674216" cy="3639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Segoe UI"/>
                <a:ea typeface="+mn-ea"/>
                <a:cs typeface="+mn-cs"/>
              </a:rPr>
              <a:t>Time</a:t>
            </a:r>
          </a:p>
        </p:txBody>
      </p:sp>
      <p:grpSp>
        <p:nvGrpSpPr>
          <p:cNvPr id="22" name="Gruppieren 21">
            <a:extLst>
              <a:ext uri="{FF2B5EF4-FFF2-40B4-BE49-F238E27FC236}">
                <a16:creationId xmlns:a16="http://schemas.microsoft.com/office/drawing/2014/main" id="{A07DF575-1990-B5FA-E57E-EBC373851D85}"/>
              </a:ext>
            </a:extLst>
          </p:cNvPr>
          <p:cNvGrpSpPr/>
          <p:nvPr/>
        </p:nvGrpSpPr>
        <p:grpSpPr>
          <a:xfrm>
            <a:off x="588263" y="1681163"/>
            <a:ext cx="8196091" cy="4533444"/>
            <a:chOff x="1342909" y="831369"/>
            <a:chExt cx="8886600" cy="5383237"/>
          </a:xfrm>
        </p:grpSpPr>
        <p:cxnSp>
          <p:nvCxnSpPr>
            <p:cNvPr id="5" name="Gerade Verbindung mit Pfeil 4">
              <a:extLst>
                <a:ext uri="{FF2B5EF4-FFF2-40B4-BE49-F238E27FC236}">
                  <a16:creationId xmlns:a16="http://schemas.microsoft.com/office/drawing/2014/main" id="{7FC86B8D-7D5A-6CBB-0159-31400DE362F7}"/>
                </a:ext>
              </a:extLst>
            </p:cNvPr>
            <p:cNvCxnSpPr>
              <a:cxnSpLocks/>
            </p:cNvCxnSpPr>
            <p:nvPr/>
          </p:nvCxnSpPr>
          <p:spPr>
            <a:xfrm flipV="1">
              <a:off x="1890905" y="831369"/>
              <a:ext cx="0" cy="5383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Gerade Verbindung mit Pfeil 5">
              <a:extLst>
                <a:ext uri="{FF2B5EF4-FFF2-40B4-BE49-F238E27FC236}">
                  <a16:creationId xmlns:a16="http://schemas.microsoft.com/office/drawing/2014/main" id="{F953BF07-8E3C-A684-3AF6-F2ADBFE751C2}"/>
                </a:ext>
              </a:extLst>
            </p:cNvPr>
            <p:cNvCxnSpPr>
              <a:cxnSpLocks/>
            </p:cNvCxnSpPr>
            <p:nvPr/>
          </p:nvCxnSpPr>
          <p:spPr>
            <a:xfrm>
              <a:off x="1890905" y="6214606"/>
              <a:ext cx="80959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feld 7">
              <a:extLst>
                <a:ext uri="{FF2B5EF4-FFF2-40B4-BE49-F238E27FC236}">
                  <a16:creationId xmlns:a16="http://schemas.microsoft.com/office/drawing/2014/main" id="{7A0F64D8-7AFB-822D-F490-740935C976F0}"/>
                </a:ext>
              </a:extLst>
            </p:cNvPr>
            <p:cNvSpPr txBox="1"/>
            <p:nvPr/>
          </p:nvSpPr>
          <p:spPr>
            <a:xfrm rot="16200000">
              <a:off x="537304" y="3504574"/>
              <a:ext cx="19805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Segoe UI"/>
                  <a:ea typeface="+mn-ea"/>
                  <a:cs typeface="+mn-cs"/>
                </a:rPr>
                <a:t>Tokens per Minute</a:t>
              </a:r>
            </a:p>
          </p:txBody>
        </p:sp>
        <mc:AlternateContent xmlns:mc="http://schemas.openxmlformats.org/markup-compatibility/2006">
          <mc:Choice xmlns:p14="http://schemas.microsoft.com/office/powerpoint/2010/main" Requires="p14">
            <p:contentPart p14:bwMode="auto" r:id="rId2">
              <p14:nvContentPartPr>
                <p14:cNvPr id="9" name="Freihand 8">
                  <a:extLst>
                    <a:ext uri="{FF2B5EF4-FFF2-40B4-BE49-F238E27FC236}">
                      <a16:creationId xmlns:a16="http://schemas.microsoft.com/office/drawing/2014/main" id="{78E8E989-B3ED-B985-4694-7200F4D0597B}"/>
                    </a:ext>
                  </a:extLst>
                </p14:cNvPr>
                <p14:cNvContentPartPr/>
                <p14:nvPr/>
              </p14:nvContentPartPr>
              <p14:xfrm>
                <a:off x="1902536" y="1615191"/>
                <a:ext cx="8030880" cy="2418120"/>
              </p14:xfrm>
            </p:contentPart>
          </mc:Choice>
          <mc:Fallback>
            <p:pic>
              <p:nvPicPr>
                <p:cNvPr id="9" name="Freihand 8">
                  <a:extLst>
                    <a:ext uri="{FF2B5EF4-FFF2-40B4-BE49-F238E27FC236}">
                      <a16:creationId xmlns:a16="http://schemas.microsoft.com/office/drawing/2014/main" id="{78E8E989-B3ED-B985-4694-7200F4D0597B}"/>
                    </a:ext>
                  </a:extLst>
                </p:cNvPr>
                <p:cNvPicPr/>
                <p:nvPr/>
              </p:nvPicPr>
              <p:blipFill>
                <a:blip r:embed="rId3"/>
                <a:stretch>
                  <a:fillRect/>
                </a:stretch>
              </p:blipFill>
              <p:spPr>
                <a:xfrm>
                  <a:off x="1892777" y="1604506"/>
                  <a:ext cx="8050007" cy="2439062"/>
                </a:xfrm>
                <a:prstGeom prst="rect">
                  <a:avLst/>
                </a:prstGeom>
              </p:spPr>
            </p:pic>
          </mc:Fallback>
        </mc:AlternateContent>
        <p:cxnSp>
          <p:nvCxnSpPr>
            <p:cNvPr id="10" name="Gerader Verbinder 9">
              <a:extLst>
                <a:ext uri="{FF2B5EF4-FFF2-40B4-BE49-F238E27FC236}">
                  <a16:creationId xmlns:a16="http://schemas.microsoft.com/office/drawing/2014/main" id="{BC7F332A-90B5-B1C8-9850-22F80E603B0D}"/>
                </a:ext>
              </a:extLst>
            </p:cNvPr>
            <p:cNvCxnSpPr>
              <a:cxnSpLocks/>
            </p:cNvCxnSpPr>
            <p:nvPr/>
          </p:nvCxnSpPr>
          <p:spPr>
            <a:xfrm flipH="1" flipV="1">
              <a:off x="1890905" y="3340108"/>
              <a:ext cx="8224911"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 name="Gerader Verbinder 10">
              <a:extLst>
                <a:ext uri="{FF2B5EF4-FFF2-40B4-BE49-F238E27FC236}">
                  <a16:creationId xmlns:a16="http://schemas.microsoft.com/office/drawing/2014/main" id="{62F7899E-4F17-AEC9-EEC4-49E6EDE03299}"/>
                </a:ext>
              </a:extLst>
            </p:cNvPr>
            <p:cNvCxnSpPr>
              <a:cxnSpLocks/>
            </p:cNvCxnSpPr>
            <p:nvPr/>
          </p:nvCxnSpPr>
          <p:spPr>
            <a:xfrm flipH="1" flipV="1">
              <a:off x="1890904" y="2576230"/>
              <a:ext cx="8224911"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2" name="Gerader Verbinder 11">
              <a:extLst>
                <a:ext uri="{FF2B5EF4-FFF2-40B4-BE49-F238E27FC236}">
                  <a16:creationId xmlns:a16="http://schemas.microsoft.com/office/drawing/2014/main" id="{0F7AB6EC-91B0-99A1-AC6C-3F7FA73C15B3}"/>
                </a:ext>
              </a:extLst>
            </p:cNvPr>
            <p:cNvCxnSpPr>
              <a:cxnSpLocks/>
            </p:cNvCxnSpPr>
            <p:nvPr/>
          </p:nvCxnSpPr>
          <p:spPr>
            <a:xfrm flipH="1" flipV="1">
              <a:off x="1890903" y="1812351"/>
              <a:ext cx="8224911"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3" name="Gerader Verbinder 12">
              <a:extLst>
                <a:ext uri="{FF2B5EF4-FFF2-40B4-BE49-F238E27FC236}">
                  <a16:creationId xmlns:a16="http://schemas.microsoft.com/office/drawing/2014/main" id="{0C419652-4711-5DC1-E199-8F132C6C7025}"/>
                </a:ext>
              </a:extLst>
            </p:cNvPr>
            <p:cNvCxnSpPr>
              <a:cxnSpLocks/>
            </p:cNvCxnSpPr>
            <p:nvPr/>
          </p:nvCxnSpPr>
          <p:spPr>
            <a:xfrm flipH="1" flipV="1">
              <a:off x="1890902" y="1048472"/>
              <a:ext cx="8224911"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14" name="Textfeld 13">
              <a:extLst>
                <a:ext uri="{FF2B5EF4-FFF2-40B4-BE49-F238E27FC236}">
                  <a16:creationId xmlns:a16="http://schemas.microsoft.com/office/drawing/2014/main" id="{37B38877-C0F0-7EFB-4117-7063E86841AF}"/>
                </a:ext>
              </a:extLst>
            </p:cNvPr>
            <p:cNvSpPr txBox="1"/>
            <p:nvPr/>
          </p:nvSpPr>
          <p:spPr>
            <a:xfrm>
              <a:off x="2030968" y="5675781"/>
              <a:ext cx="256576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rgbClr val="FFFFFF"/>
                  </a:solidFill>
                  <a:effectLst/>
                  <a:uLnTx/>
                  <a:uFillTx/>
                  <a:latin typeface="Segoe UI"/>
                  <a:ea typeface="+mn-ea"/>
                  <a:cs typeface="+mn-cs"/>
                </a:rPr>
                <a:t>Managed PTU Deployment</a:t>
              </a:r>
            </a:p>
          </p:txBody>
        </p:sp>
        <p:sp>
          <p:nvSpPr>
            <p:cNvPr id="15" name="Textfeld 14">
              <a:extLst>
                <a:ext uri="{FF2B5EF4-FFF2-40B4-BE49-F238E27FC236}">
                  <a16:creationId xmlns:a16="http://schemas.microsoft.com/office/drawing/2014/main" id="{E560F309-BF5D-9D9B-5938-BF6727C20EBE}"/>
                </a:ext>
              </a:extLst>
            </p:cNvPr>
            <p:cNvSpPr txBox="1"/>
            <p:nvPr/>
          </p:nvSpPr>
          <p:spPr>
            <a:xfrm>
              <a:off x="1950170" y="2970560"/>
              <a:ext cx="19310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rgbClr val="FFFFFF"/>
                  </a:solidFill>
                  <a:effectLst/>
                  <a:uLnTx/>
                  <a:uFillTx/>
                  <a:latin typeface="Segoe UI"/>
                  <a:ea typeface="+mn-ea"/>
                  <a:cs typeface="+mn-cs"/>
                </a:rPr>
                <a:t>PAYG Deployment 1</a:t>
              </a:r>
            </a:p>
          </p:txBody>
        </p:sp>
        <p:sp>
          <p:nvSpPr>
            <p:cNvPr id="16" name="Textfeld 15">
              <a:extLst>
                <a:ext uri="{FF2B5EF4-FFF2-40B4-BE49-F238E27FC236}">
                  <a16:creationId xmlns:a16="http://schemas.microsoft.com/office/drawing/2014/main" id="{B6C99BA7-009D-57F9-BC66-444325FEC2B2}"/>
                </a:ext>
              </a:extLst>
            </p:cNvPr>
            <p:cNvSpPr txBox="1"/>
            <p:nvPr/>
          </p:nvSpPr>
          <p:spPr>
            <a:xfrm>
              <a:off x="1970970" y="2206681"/>
              <a:ext cx="19310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rgbClr val="FFFFFF"/>
                  </a:solidFill>
                  <a:effectLst/>
                  <a:uLnTx/>
                  <a:uFillTx/>
                  <a:latin typeface="Segoe UI"/>
                  <a:ea typeface="+mn-ea"/>
                  <a:cs typeface="+mn-cs"/>
                </a:rPr>
                <a:t>PAYG Deployment 2</a:t>
              </a:r>
            </a:p>
          </p:txBody>
        </p:sp>
        <p:sp>
          <p:nvSpPr>
            <p:cNvPr id="17" name="Textfeld 16">
              <a:extLst>
                <a:ext uri="{FF2B5EF4-FFF2-40B4-BE49-F238E27FC236}">
                  <a16:creationId xmlns:a16="http://schemas.microsoft.com/office/drawing/2014/main" id="{2D91EC54-61AB-9950-24D6-56CDA1CB55F4}"/>
                </a:ext>
              </a:extLst>
            </p:cNvPr>
            <p:cNvSpPr txBox="1"/>
            <p:nvPr/>
          </p:nvSpPr>
          <p:spPr>
            <a:xfrm>
              <a:off x="1974731" y="1458300"/>
              <a:ext cx="19310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rgbClr val="FFFFFF"/>
                  </a:solidFill>
                  <a:effectLst/>
                  <a:uLnTx/>
                  <a:uFillTx/>
                  <a:latin typeface="Segoe UI"/>
                  <a:ea typeface="+mn-ea"/>
                  <a:cs typeface="+mn-cs"/>
                </a:rPr>
                <a:t>PAYG Deployment 3</a:t>
              </a:r>
            </a:p>
          </p:txBody>
        </p:sp>
        <mc:AlternateContent xmlns:mc="http://schemas.openxmlformats.org/markup-compatibility/2006">
          <mc:Choice xmlns:p14="http://schemas.microsoft.com/office/powerpoint/2010/main" Requires="p14">
            <p:contentPart p14:bwMode="auto" r:id="rId4">
              <p14:nvContentPartPr>
                <p14:cNvPr id="18" name="Freihand 17">
                  <a:extLst>
                    <a:ext uri="{FF2B5EF4-FFF2-40B4-BE49-F238E27FC236}">
                      <a16:creationId xmlns:a16="http://schemas.microsoft.com/office/drawing/2014/main" id="{C72974E0-AFAD-BFFF-1D64-00E17B995E4C}"/>
                    </a:ext>
                  </a:extLst>
                </p14:cNvPr>
                <p14:cNvContentPartPr/>
                <p14:nvPr/>
              </p14:nvContentPartPr>
              <p14:xfrm>
                <a:off x="1886696" y="4679511"/>
                <a:ext cx="8065440" cy="287280"/>
              </p14:xfrm>
            </p:contentPart>
          </mc:Choice>
          <mc:Fallback>
            <p:pic>
              <p:nvPicPr>
                <p:cNvPr id="18" name="Freihand 17">
                  <a:extLst>
                    <a:ext uri="{FF2B5EF4-FFF2-40B4-BE49-F238E27FC236}">
                      <a16:creationId xmlns:a16="http://schemas.microsoft.com/office/drawing/2014/main" id="{C72974E0-AFAD-BFFF-1D64-00E17B995E4C}"/>
                    </a:ext>
                  </a:extLst>
                </p:cNvPr>
                <p:cNvPicPr/>
                <p:nvPr/>
              </p:nvPicPr>
              <p:blipFill>
                <a:blip r:embed="rId5"/>
                <a:stretch>
                  <a:fillRect/>
                </a:stretch>
              </p:blipFill>
              <p:spPr>
                <a:xfrm>
                  <a:off x="1876937" y="4668823"/>
                  <a:ext cx="8084567" cy="308228"/>
                </a:xfrm>
                <a:prstGeom prst="rect">
                  <a:avLst/>
                </a:prstGeom>
              </p:spPr>
            </p:pic>
          </mc:Fallback>
        </mc:AlternateContent>
        <p:sp>
          <p:nvSpPr>
            <p:cNvPr id="19" name="Textfeld 18">
              <a:extLst>
                <a:ext uri="{FF2B5EF4-FFF2-40B4-BE49-F238E27FC236}">
                  <a16:creationId xmlns:a16="http://schemas.microsoft.com/office/drawing/2014/main" id="{DA59674B-B02B-9DAC-B5F6-DB91D921F00B}"/>
                </a:ext>
              </a:extLst>
            </p:cNvPr>
            <p:cNvSpPr txBox="1"/>
            <p:nvPr/>
          </p:nvSpPr>
          <p:spPr>
            <a:xfrm>
              <a:off x="9242093" y="4946451"/>
              <a:ext cx="86068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D2D2D2"/>
                  </a:solidFill>
                  <a:effectLst/>
                  <a:uLnTx/>
                  <a:uFillTx/>
                  <a:latin typeface="Segoe UI"/>
                  <a:ea typeface="+mn-ea"/>
                  <a:cs typeface="+mn-cs"/>
                </a:rPr>
                <a:t>streaming</a:t>
              </a:r>
            </a:p>
          </p:txBody>
        </p:sp>
        <p:sp>
          <p:nvSpPr>
            <p:cNvPr id="20" name="Textfeld 19">
              <a:extLst>
                <a:ext uri="{FF2B5EF4-FFF2-40B4-BE49-F238E27FC236}">
                  <a16:creationId xmlns:a16="http://schemas.microsoft.com/office/drawing/2014/main" id="{490A7948-3209-23CE-072D-D91AC3FA9F9E}"/>
                </a:ext>
              </a:extLst>
            </p:cNvPr>
            <p:cNvSpPr txBox="1"/>
            <p:nvPr/>
          </p:nvSpPr>
          <p:spPr>
            <a:xfrm>
              <a:off x="8179845" y="3884641"/>
              <a:ext cx="204966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C03BC4"/>
                  </a:solidFill>
                  <a:effectLst/>
                  <a:uLnTx/>
                  <a:uFillTx/>
                  <a:latin typeface="Segoe UI"/>
                  <a:ea typeface="+mn-ea"/>
                  <a:cs typeface="+mn-cs"/>
                </a:rPr>
                <a:t>streaming + non-streaming</a:t>
              </a:r>
            </a:p>
          </p:txBody>
        </p:sp>
      </p:grpSp>
      <p:sp>
        <p:nvSpPr>
          <p:cNvPr id="2" name="Textfeld 1">
            <a:extLst>
              <a:ext uri="{FF2B5EF4-FFF2-40B4-BE49-F238E27FC236}">
                <a16:creationId xmlns:a16="http://schemas.microsoft.com/office/drawing/2014/main" id="{DDB4E393-BBBD-2E5D-CD9B-B5D9D7884530}"/>
              </a:ext>
            </a:extLst>
          </p:cNvPr>
          <p:cNvSpPr txBox="1"/>
          <p:nvPr/>
        </p:nvSpPr>
        <p:spPr>
          <a:xfrm>
            <a:off x="9416350" y="1795241"/>
            <a:ext cx="2475037" cy="6463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9BF00B"/>
                </a:solidFill>
                <a:effectLst/>
                <a:uLnTx/>
                <a:uFillTx/>
                <a:latin typeface="Segoe UI"/>
                <a:ea typeface="+mn-ea"/>
                <a:cs typeface="+mn-cs"/>
              </a:rPr>
              <a:t>✔️</a:t>
            </a:r>
            <a:r>
              <a:rPr kumimoji="0" lang="de-DE" sz="1400" b="0" i="0" u="none" strike="noStrike" kern="1200" cap="none" spc="0" normalizeH="0" baseline="0" noProof="0">
                <a:ln>
                  <a:noFill/>
                </a:ln>
                <a:solidFill>
                  <a:srgbClr val="FFFFFF"/>
                </a:solidFill>
                <a:effectLst/>
                <a:uLnTx/>
                <a:uFillTx/>
                <a:latin typeface="Segoe UI"/>
                <a:ea typeface="+mn-ea"/>
                <a:cs typeface="+mn-cs"/>
              </a:rPr>
              <a:t> Spike demands handled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FFFFFF"/>
                </a:solidFill>
                <a:effectLst/>
                <a:uLnTx/>
                <a:uFillTx/>
                <a:latin typeface="Segoe UI"/>
                <a:ea typeface="+mn-ea"/>
                <a:cs typeface="+mn-cs"/>
              </a:rPr>
              <a:t>✔️ Managed PTU before PAYG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FFFFFF"/>
                </a:solidFill>
                <a:effectLst/>
                <a:uLnTx/>
                <a:uFillTx/>
                <a:latin typeface="Segoe UI"/>
                <a:ea typeface="+mn-ea"/>
                <a:cs typeface="+mn-cs"/>
              </a:rPr>
              <a:t>✔️ Realtime before Batch</a:t>
            </a:r>
            <a:endParaRPr kumimoji="0" lang="de-DE" sz="1400" b="0" i="0" u="none" strike="noStrike" kern="1200" cap="none" spc="0" normalizeH="0" baseline="0" noProof="0" err="1">
              <a:ln>
                <a:noFill/>
              </a:ln>
              <a:solidFill>
                <a:srgbClr val="FFFFFF"/>
              </a:solidFill>
              <a:effectLst/>
              <a:uLnTx/>
              <a:uFillTx/>
              <a:latin typeface="Segoe UI"/>
              <a:ea typeface="+mn-ea"/>
              <a:cs typeface="+mn-cs"/>
            </a:endParaRPr>
          </a:p>
        </p:txBody>
      </p:sp>
      <p:sp>
        <p:nvSpPr>
          <p:cNvPr id="23" name="Titel 1">
            <a:extLst>
              <a:ext uri="{FF2B5EF4-FFF2-40B4-BE49-F238E27FC236}">
                <a16:creationId xmlns:a16="http://schemas.microsoft.com/office/drawing/2014/main" id="{7CC3BD63-9D70-5947-BB81-0711FEDF50E1}"/>
              </a:ext>
            </a:extLst>
          </p:cNvPr>
          <p:cNvSpPr>
            <a:spLocks noGrp="1"/>
          </p:cNvSpPr>
          <p:nvPr>
            <p:ph type="title"/>
          </p:nvPr>
        </p:nvSpPr>
        <p:spPr>
          <a:xfrm>
            <a:off x="588261" y="161459"/>
            <a:ext cx="9212963" cy="1115568"/>
          </a:xfrm>
        </p:spPr>
        <p:txBody>
          <a:bodyPr vert="horz" wrap="square" lIns="0" tIns="0" rIns="0" bIns="0" rtlCol="0" anchor="ctr">
            <a:normAutofit/>
          </a:bodyPr>
          <a:lstStyle/>
          <a:p>
            <a:r>
              <a:rPr lang="en-US" b="0" kern="1200" cap="none" spc="-50" baseline="0">
                <a:ln w="3175">
                  <a:noFill/>
                </a:ln>
                <a:effectLst/>
                <a:latin typeface="+mj-lt"/>
                <a:ea typeface="+mn-ea"/>
                <a:cs typeface="Segoe UI" pitchFamily="34" charset="0"/>
              </a:rPr>
              <a:t>Smart Load Balancing</a:t>
            </a:r>
          </a:p>
        </p:txBody>
      </p:sp>
      <p:pic>
        <p:nvPicPr>
          <p:cNvPr id="24" name="Grafik 23">
            <a:extLst>
              <a:ext uri="{FF2B5EF4-FFF2-40B4-BE49-F238E27FC236}">
                <a16:creationId xmlns:a16="http://schemas.microsoft.com/office/drawing/2014/main" id="{B85D12CE-68E5-C12F-E010-12136B88D121}"/>
              </a:ext>
            </a:extLst>
          </p:cNvPr>
          <p:cNvPicPr>
            <a:picLocks noChangeAspect="1"/>
          </p:cNvPicPr>
          <p:nvPr/>
        </p:nvPicPr>
        <p:blipFill>
          <a:blip r:embed="rId6"/>
          <a:stretch>
            <a:fillRect/>
          </a:stretch>
        </p:blipFill>
        <p:spPr>
          <a:xfrm>
            <a:off x="10292195" y="412884"/>
            <a:ext cx="1768562" cy="652439"/>
          </a:xfrm>
          <a:prstGeom prst="rect">
            <a:avLst/>
          </a:prstGeom>
        </p:spPr>
      </p:pic>
    </p:spTree>
    <p:extLst>
      <p:ext uri="{BB962C8B-B14F-4D97-AF65-F5344CB8AC3E}">
        <p14:creationId xmlns:p14="http://schemas.microsoft.com/office/powerpoint/2010/main" val="173861124"/>
      </p:ext>
    </p:extLst>
  </p:cSld>
  <p:clrMapOvr>
    <a:masterClrMapping/>
  </p:clrMapOvr>
  <p:transition>
    <p:fade/>
  </p:transition>
</p:sld>
</file>

<file path=ppt/theme/theme1.xml><?xml version="1.0" encoding="utf-8"?>
<a:theme xmlns:a="http://schemas.openxmlformats.org/drawingml/2006/main" name="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EBB4C349-3EE2-41B8-A048-F0998BF1AC84}"/>
    </a:ext>
  </a:extLst>
</a:theme>
</file>

<file path=ppt/theme/theme2.xml><?xml version="1.0" encoding="utf-8"?>
<a:theme xmlns:a="http://schemas.openxmlformats.org/drawingml/2006/main" name="DARK MODE">
  <a:themeElements>
    <a:clrScheme name="BAR Dark">
      <a:dk1>
        <a:srgbClr val="000000"/>
      </a:dk1>
      <a:lt1>
        <a:srgbClr val="FFFFFF"/>
      </a:lt1>
      <a:dk2>
        <a:srgbClr val="091F2E"/>
      </a:dk2>
      <a:lt2>
        <a:srgbClr val="FFF8F3"/>
      </a:lt2>
      <a:accent1>
        <a:srgbClr val="C3B1E1"/>
      </a:accent1>
      <a:accent2>
        <a:srgbClr val="B9DBD0"/>
      </a:accent2>
      <a:accent3>
        <a:srgbClr val="8CC7E7"/>
      </a:accent3>
      <a:accent4>
        <a:srgbClr val="8660C4"/>
      </a:accent4>
      <a:accent5>
        <a:srgbClr val="48C4B1"/>
      </a:accent5>
      <a:accent6>
        <a:srgbClr val="0077D3"/>
      </a:accent6>
      <a:hlink>
        <a:srgbClr val="8CC7E7"/>
      </a:hlink>
      <a:folHlink>
        <a:srgbClr val="8CC7E7"/>
      </a:folHlink>
    </a:clrScheme>
    <a:fontScheme name="Custom 4">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715F673F-5B19-486C-BA57-854FA516ACA1}"/>
    </a:ext>
  </a:extLst>
</a:theme>
</file>

<file path=ppt/theme/theme3.xml><?xml version="1.0" encoding="utf-8"?>
<a:theme xmlns:a="http://schemas.openxmlformats.org/drawingml/2006/main" name="1_Microsoft Ignite 2/3 Black Template">
  <a:themeElements>
    <a:clrScheme name="Custom 5">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DE06E154-85FA-4E54-9A2D-2CB1CD17DA2F}"/>
    </a:ext>
  </a:extLst>
</a:theme>
</file>

<file path=ppt/theme/theme4.xml><?xml version="1.0" encoding="utf-8"?>
<a:theme xmlns:a="http://schemas.openxmlformats.org/drawingml/2006/main" name="5_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5.xml><?xml version="1.0" encoding="utf-8"?>
<a:theme xmlns:a="http://schemas.openxmlformats.org/drawingml/2006/main" name="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6.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2023_16-9 Event-template.potx" id="{68130F01-33E7-404E-A2AD-0DF72D5DF7D7}" vid="{E12AFE95-E34B-4C06-9CE5-8C73B8EED6F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30841A-A209-44E7-824E-9DDB4DE0DC3C}">
  <ds:schemaRefs>
    <ds:schemaRef ds:uri="630a2e83-186a-4a0f-ab27-bee8a8096ab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0F116-B58F-4255-B05B-DA3808E0E5C6}">
  <ds:schemaRefs>
    <ds:schemaRef ds:uri="630a2e83-186a-4a0f-ab27-bee8a8096ab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Microsoft_Brand_Template_May2023</Template>
  <TotalTime>0</TotalTime>
  <Words>752</Words>
  <Application>Microsoft Office PowerPoint</Application>
  <PresentationFormat>Breitbild</PresentationFormat>
  <Paragraphs>126</Paragraphs>
  <Slides>14</Slides>
  <Notes>1</Notes>
  <HiddenSlides>1</HiddenSlides>
  <MMClips>0</MMClips>
  <ScaleCrop>false</ScaleCrop>
  <HeadingPairs>
    <vt:vector size="6" baseType="variant">
      <vt:variant>
        <vt:lpstr>Verwendete Schriftarten</vt:lpstr>
      </vt:variant>
      <vt:variant>
        <vt:i4>8</vt:i4>
      </vt:variant>
      <vt:variant>
        <vt:lpstr>Design</vt:lpstr>
      </vt:variant>
      <vt:variant>
        <vt:i4>6</vt:i4>
      </vt:variant>
      <vt:variant>
        <vt:lpstr>Folientitel</vt:lpstr>
      </vt:variant>
      <vt:variant>
        <vt:i4>14</vt:i4>
      </vt:variant>
    </vt:vector>
  </HeadingPairs>
  <TitlesOfParts>
    <vt:vector size="28" baseType="lpstr">
      <vt:lpstr>Aptos SemiBold</vt:lpstr>
      <vt:lpstr>Arial</vt:lpstr>
      <vt:lpstr>Consolas</vt:lpstr>
      <vt:lpstr>Segoe UI</vt:lpstr>
      <vt:lpstr>Segoe UI Light</vt:lpstr>
      <vt:lpstr>Segoe UI Semibold</vt:lpstr>
      <vt:lpstr>Segoe UI Semilight</vt:lpstr>
      <vt:lpstr>Wingdings</vt:lpstr>
      <vt:lpstr>LIGHT MODE</vt:lpstr>
      <vt:lpstr>DARK MODE</vt:lpstr>
      <vt:lpstr>1_Microsoft Ignite 2/3 Black Template</vt:lpstr>
      <vt:lpstr>5_Black Template</vt:lpstr>
      <vt:lpstr>Microsoft Ignite 16/9 Black Template</vt:lpstr>
      <vt:lpstr>Microsoft Ignite 16:9 Template Dark</vt:lpstr>
      <vt:lpstr>PowerProxy for Azure OpenAI</vt:lpstr>
      <vt:lpstr>PowerPoint-Präsentation</vt:lpstr>
      <vt:lpstr>PowerPoint-Präsentation</vt:lpstr>
      <vt:lpstr>PowerProxy for Azure OpenAI</vt:lpstr>
      <vt:lpstr>PowerPoint-Präsentation</vt:lpstr>
      <vt:lpstr>PowerPoint-Präsentation</vt:lpstr>
      <vt:lpstr>PowerPoint-Präsentation</vt:lpstr>
      <vt:lpstr>PowerPoint-Präsentation</vt:lpstr>
      <vt:lpstr>Smart Load Balancing</vt:lpstr>
      <vt:lpstr>PowerPoint-Präsentation</vt:lpstr>
      <vt:lpstr>Consumed Token Tracking By Team / Use Case</vt:lpstr>
      <vt:lpstr>Development and Debugging Tool</vt:lpstr>
      <vt:lpstr>PowerPoint-Präsentation</vt:lpstr>
      <vt:lpstr>Final slide with logo</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PowerProxy for Azure OpenAI</dc:title>
  <dc:subject>&lt;Event name&gt;</dc:subject>
  <dc:creator>Timo Klimmer</dc:creator>
  <cp:keywords/>
  <dc:description/>
  <cp:lastModifiedBy>Timo Klimmer</cp:lastModifiedBy>
  <cp:revision>1</cp:revision>
  <dcterms:created xsi:type="dcterms:W3CDTF">2023-08-18T12:11:55Z</dcterms:created>
  <dcterms:modified xsi:type="dcterms:W3CDTF">2023-12-07T18:09:07Z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